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0" r:id="rId3"/>
    <p:sldId id="282" r:id="rId4"/>
    <p:sldId id="325" r:id="rId5"/>
    <p:sldId id="331" r:id="rId6"/>
    <p:sldId id="311" r:id="rId7"/>
    <p:sldId id="351" r:id="rId8"/>
    <p:sldId id="318" r:id="rId9"/>
    <p:sldId id="334" r:id="rId10"/>
    <p:sldId id="326" r:id="rId11"/>
    <p:sldId id="332" r:id="rId12"/>
    <p:sldId id="341" r:id="rId13"/>
    <p:sldId id="335" r:id="rId14"/>
    <p:sldId id="337" r:id="rId15"/>
    <p:sldId id="342" r:id="rId16"/>
    <p:sldId id="343" r:id="rId17"/>
    <p:sldId id="344" r:id="rId18"/>
    <p:sldId id="345" r:id="rId19"/>
    <p:sldId id="347" r:id="rId20"/>
    <p:sldId id="350" r:id="rId21"/>
    <p:sldId id="348" r:id="rId22"/>
    <p:sldId id="349" r:id="rId23"/>
    <p:sldId id="33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FFFFFF"/>
    <a:srgbClr val="3A3838"/>
    <a:srgbClr val="49A6A6"/>
    <a:srgbClr val="3F3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45" d="100"/>
          <a:sy n="45" d="100"/>
        </p:scale>
        <p:origin x="84" y="80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96093" y="2974310"/>
            <a:ext cx="3999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PORTFOLIO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4911731" y="3801943"/>
            <a:ext cx="2326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지원자 오지영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85500" y="626742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2021.03.24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76074" y="6505575"/>
            <a:ext cx="12458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>
                <a:solidFill>
                  <a:schemeClr val="bg1"/>
                </a:solidFill>
                <a:latin typeface="+mn-ea"/>
              </a:rPr>
              <a:t>Copyright</a:t>
            </a:r>
            <a:r>
              <a:rPr lang="ko-KR" altLang="en-US" sz="80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800">
                <a:solidFill>
                  <a:schemeClr val="bg1"/>
                </a:solidFill>
                <a:latin typeface="+mn-ea"/>
              </a:rPr>
              <a:t>@ohjiyoung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858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다이어리 시스템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359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2018</a:t>
            </a:r>
            <a:r>
              <a:rPr lang="ko-KR" altLang="en-US" sz="1400" spc="-150">
                <a:solidFill>
                  <a:schemeClr val="accent4"/>
                </a:solidFill>
              </a:rPr>
              <a:t>년 오픈소스 개발 프로젝트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7FD08E-8315-45E9-AE48-F28EE87B0A93}"/>
              </a:ext>
            </a:extLst>
          </p:cNvPr>
          <p:cNvSpPr txBox="1"/>
          <p:nvPr/>
        </p:nvSpPr>
        <p:spPr>
          <a:xfrm>
            <a:off x="791052" y="1726935"/>
            <a:ext cx="6872394" cy="4792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>
                <a:solidFill>
                  <a:schemeClr val="accent4"/>
                </a:solidFill>
              </a:rPr>
              <a:t>프로젝트 설명</a:t>
            </a:r>
            <a:endParaRPr lang="en-US" altLang="ko-KR" sz="2400" b="1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400" b="1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달력과 현재시간</a:t>
            </a:r>
            <a:r>
              <a:rPr lang="en-US" altLang="ko-KR" sz="1600">
                <a:solidFill>
                  <a:schemeClr val="accent4"/>
                </a:solidFill>
              </a:rPr>
              <a:t>, </a:t>
            </a:r>
            <a:r>
              <a:rPr lang="ko-KR" altLang="en-US" sz="1600">
                <a:solidFill>
                  <a:schemeClr val="accent4"/>
                </a:solidFill>
              </a:rPr>
              <a:t>전체 일정을 보여줌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연도와 월 선택 및 계절에 따라 배경이 바뀜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달력 날짜 버튼 클릭 시 메모장이 뜨고 할 일</a:t>
            </a:r>
            <a:r>
              <a:rPr lang="en-US" altLang="ko-KR" sz="1600">
                <a:solidFill>
                  <a:schemeClr val="accent4"/>
                </a:solidFill>
              </a:rPr>
              <a:t>, </a:t>
            </a:r>
            <a:r>
              <a:rPr lang="ko-KR" altLang="en-US" sz="1600">
                <a:solidFill>
                  <a:schemeClr val="accent4"/>
                </a:solidFill>
              </a:rPr>
              <a:t>장소</a:t>
            </a:r>
            <a:r>
              <a:rPr lang="en-US" altLang="ko-KR" sz="1600">
                <a:solidFill>
                  <a:schemeClr val="accent4"/>
                </a:solidFill>
              </a:rPr>
              <a:t>, </a:t>
            </a:r>
            <a:r>
              <a:rPr lang="ko-KR" altLang="en-US" sz="1600">
                <a:solidFill>
                  <a:schemeClr val="accent4"/>
                </a:solidFill>
              </a:rPr>
              <a:t>내용 입력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altLang="ko-KR" sz="1600">
                <a:solidFill>
                  <a:schemeClr val="accent4"/>
                </a:solidFill>
              </a:rPr>
              <a:t>TODAY</a:t>
            </a:r>
            <a:r>
              <a:rPr lang="ko-KR" altLang="en-US" sz="1600">
                <a:solidFill>
                  <a:schemeClr val="accent4"/>
                </a:solidFill>
              </a:rPr>
              <a:t>버튼 클릭시 다시 현재 날짜가 있는 달력으로 돌아옴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메모장에 쓴 내용과 현재 날짜를 기준으로 </a:t>
            </a:r>
            <a:r>
              <a:rPr lang="en-US" altLang="ko-KR" sz="1600">
                <a:solidFill>
                  <a:schemeClr val="accent4"/>
                </a:solidFill>
              </a:rPr>
              <a:t>d-day</a:t>
            </a:r>
            <a:r>
              <a:rPr lang="ko-KR" altLang="en-US" sz="1600">
                <a:solidFill>
                  <a:schemeClr val="accent4"/>
                </a:solidFill>
              </a:rPr>
              <a:t>를 계산</a:t>
            </a:r>
            <a:r>
              <a:rPr lang="en-US" altLang="ko-KR" sz="1600">
                <a:solidFill>
                  <a:schemeClr val="accent4"/>
                </a:solidFill>
              </a:rPr>
              <a:t>, DB</a:t>
            </a:r>
            <a:r>
              <a:rPr lang="ko-KR" altLang="en-US" sz="1600">
                <a:solidFill>
                  <a:schemeClr val="accent4"/>
                </a:solidFill>
              </a:rPr>
              <a:t>추가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일정을 수정 및 삭제할 수 있음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날짜를 수정하면 </a:t>
            </a:r>
            <a:r>
              <a:rPr lang="en-US" altLang="ko-KR" sz="1600">
                <a:solidFill>
                  <a:schemeClr val="accent4"/>
                </a:solidFill>
              </a:rPr>
              <a:t>D-Day</a:t>
            </a:r>
            <a:r>
              <a:rPr lang="ko-KR" altLang="en-US" sz="1600">
                <a:solidFill>
                  <a:schemeClr val="accent4"/>
                </a:solidFill>
              </a:rPr>
              <a:t>도 바뀌며 </a:t>
            </a:r>
            <a:r>
              <a:rPr lang="en-US" altLang="ko-KR" sz="1600">
                <a:solidFill>
                  <a:schemeClr val="accent4"/>
                </a:solidFill>
              </a:rPr>
              <a:t>D-Day</a:t>
            </a:r>
            <a:r>
              <a:rPr lang="ko-KR" altLang="en-US" sz="1600">
                <a:solidFill>
                  <a:schemeClr val="accent4"/>
                </a:solidFill>
              </a:rPr>
              <a:t>인 날에는 목록의 색이 변화됨</a:t>
            </a:r>
            <a:endParaRPr lang="ko-KR" altLang="en-US" sz="1600" dirty="0">
              <a:solidFill>
                <a:schemeClr val="accent4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D86CACF-4E4A-45DF-9AD7-ED1788472C8B}"/>
              </a:ext>
            </a:extLst>
          </p:cNvPr>
          <p:cNvCxnSpPr>
            <a:cxnSpLocks/>
          </p:cNvCxnSpPr>
          <p:nvPr/>
        </p:nvCxnSpPr>
        <p:spPr>
          <a:xfrm>
            <a:off x="679784" y="1876926"/>
            <a:ext cx="0" cy="461504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6CC8F8-F307-4C96-A6EA-151E30AC96B4}"/>
              </a:ext>
            </a:extLst>
          </p:cNvPr>
          <p:cNvSpPr txBox="1"/>
          <p:nvPr/>
        </p:nvSpPr>
        <p:spPr>
          <a:xfrm>
            <a:off x="9799984" y="6505574"/>
            <a:ext cx="2236304" cy="215444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9522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858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다이어리 시스템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359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2018</a:t>
            </a:r>
            <a:r>
              <a:rPr lang="ko-KR" altLang="en-US" sz="1400" spc="-150">
                <a:solidFill>
                  <a:schemeClr val="accent4"/>
                </a:solidFill>
              </a:rPr>
              <a:t>년 오픈소스 개발 프로젝트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7FD08E-8315-45E9-AE48-F28EE87B0A93}"/>
              </a:ext>
            </a:extLst>
          </p:cNvPr>
          <p:cNvSpPr txBox="1"/>
          <p:nvPr/>
        </p:nvSpPr>
        <p:spPr>
          <a:xfrm>
            <a:off x="802007" y="2290694"/>
            <a:ext cx="1576072" cy="3019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>
                <a:solidFill>
                  <a:schemeClr val="accent4"/>
                </a:solidFill>
              </a:rPr>
              <a:t>개발 환경</a:t>
            </a:r>
            <a:endParaRPr lang="en-US" altLang="ko-KR" sz="2400" b="1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400" b="1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chemeClr val="accent4"/>
                </a:solidFill>
              </a:rPr>
              <a:t>언어</a:t>
            </a:r>
            <a:r>
              <a:rPr lang="en-US" altLang="ko-KR" sz="1600">
                <a:solidFill>
                  <a:schemeClr val="accent4"/>
                </a:solidFill>
              </a:rPr>
              <a:t>: Java FX</a:t>
            </a: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chemeClr val="accent4"/>
                </a:solidFill>
              </a:rPr>
              <a:t>DBMS: MySQL</a:t>
            </a: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chemeClr val="accent4"/>
                </a:solidFill>
              </a:rPr>
              <a:t>3</a:t>
            </a:r>
            <a:r>
              <a:rPr lang="ko-KR" altLang="en-US" sz="1600">
                <a:solidFill>
                  <a:schemeClr val="accent4"/>
                </a:solidFill>
              </a:rPr>
              <a:t>인 프로젝트 </a:t>
            </a: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chemeClr val="accent4"/>
                </a:solidFill>
              </a:rPr>
              <a:t>팀원</a:t>
            </a:r>
            <a:endParaRPr lang="en-US" altLang="ko-KR" sz="1600">
              <a:solidFill>
                <a:schemeClr val="accent4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D86CACF-4E4A-45DF-9AD7-ED1788472C8B}"/>
              </a:ext>
            </a:extLst>
          </p:cNvPr>
          <p:cNvCxnSpPr>
            <a:cxnSpLocks/>
          </p:cNvCxnSpPr>
          <p:nvPr/>
        </p:nvCxnSpPr>
        <p:spPr>
          <a:xfrm>
            <a:off x="679784" y="2337235"/>
            <a:ext cx="0" cy="297326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319D6CF-FD07-4039-A493-C6C57EA24309}"/>
              </a:ext>
            </a:extLst>
          </p:cNvPr>
          <p:cNvSpPr txBox="1"/>
          <p:nvPr/>
        </p:nvSpPr>
        <p:spPr>
          <a:xfrm>
            <a:off x="5122327" y="2337235"/>
            <a:ext cx="4100803" cy="3462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>
                <a:solidFill>
                  <a:schemeClr val="accent4"/>
                </a:solidFill>
              </a:rPr>
              <a:t>구현</a:t>
            </a:r>
            <a:endParaRPr lang="en-US" altLang="ko-KR" sz="2400" b="1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chemeClr val="accent4"/>
                </a:solidFill>
              </a:rPr>
              <a:t>1. </a:t>
            </a:r>
            <a:r>
              <a:rPr lang="ko-KR" altLang="en-US" sz="1600">
                <a:solidFill>
                  <a:schemeClr val="accent4"/>
                </a:solidFill>
              </a:rPr>
              <a:t>달력과 달력에 따라 버튼 클릭 기능 구현</a:t>
            </a: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chemeClr val="accent4"/>
                </a:solidFill>
              </a:rPr>
              <a:t>2. </a:t>
            </a:r>
            <a:r>
              <a:rPr lang="ko-KR" altLang="en-US" sz="1600">
                <a:solidFill>
                  <a:schemeClr val="accent4"/>
                </a:solidFill>
              </a:rPr>
              <a:t>현재 시간 구현</a:t>
            </a: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chemeClr val="accent4"/>
                </a:solidFill>
              </a:rPr>
              <a:t>3. </a:t>
            </a:r>
            <a:r>
              <a:rPr lang="ko-KR" altLang="en-US" sz="1600">
                <a:solidFill>
                  <a:schemeClr val="accent4"/>
                </a:solidFill>
              </a:rPr>
              <a:t>일정 삭제</a:t>
            </a:r>
            <a:r>
              <a:rPr lang="en-US" altLang="ko-KR" sz="1600">
                <a:solidFill>
                  <a:schemeClr val="accent4"/>
                </a:solidFill>
              </a:rPr>
              <a:t>, </a:t>
            </a:r>
            <a:r>
              <a:rPr lang="ko-KR" altLang="en-US" sz="1600">
                <a:solidFill>
                  <a:schemeClr val="accent4"/>
                </a:solidFill>
              </a:rPr>
              <a:t>수정 구현</a:t>
            </a: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chemeClr val="accent4"/>
                </a:solidFill>
              </a:rPr>
              <a:t>4. TODAY </a:t>
            </a:r>
            <a:r>
              <a:rPr lang="ko-KR" altLang="en-US" sz="1600">
                <a:solidFill>
                  <a:schemeClr val="accent4"/>
                </a:solidFill>
              </a:rPr>
              <a:t>버튼 기능 구현</a:t>
            </a: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chemeClr val="accent4"/>
                </a:solidFill>
              </a:rPr>
              <a:t>5. </a:t>
            </a:r>
            <a:r>
              <a:rPr lang="ko-KR" altLang="en-US" sz="1600">
                <a:solidFill>
                  <a:schemeClr val="accent4"/>
                </a:solidFill>
              </a:rPr>
              <a:t>공통으로 </a:t>
            </a:r>
            <a:r>
              <a:rPr lang="en-US" altLang="ko-KR" sz="1600">
                <a:solidFill>
                  <a:schemeClr val="accent4"/>
                </a:solidFill>
              </a:rPr>
              <a:t> </a:t>
            </a:r>
            <a:r>
              <a:rPr lang="ko-KR" altLang="en-US" sz="1600">
                <a:solidFill>
                  <a:schemeClr val="accent4"/>
                </a:solidFill>
              </a:rPr>
              <a:t>전체적인 </a:t>
            </a:r>
            <a:r>
              <a:rPr lang="en-US" altLang="ko-KR" sz="1600">
                <a:solidFill>
                  <a:schemeClr val="accent4"/>
                </a:solidFill>
              </a:rPr>
              <a:t>UI, </a:t>
            </a:r>
            <a:r>
              <a:rPr lang="ko-KR" altLang="en-US" sz="1600">
                <a:solidFill>
                  <a:schemeClr val="accent4"/>
                </a:solidFill>
              </a:rPr>
              <a:t>메모장 </a:t>
            </a:r>
            <a:r>
              <a:rPr lang="en-US" altLang="ko-KR" sz="1600">
                <a:solidFill>
                  <a:schemeClr val="accent4"/>
                </a:solidFill>
              </a:rPr>
              <a:t>UI</a:t>
            </a:r>
            <a:r>
              <a:rPr lang="ko-KR" altLang="en-US" sz="1600">
                <a:solidFill>
                  <a:schemeClr val="accent4"/>
                </a:solidFill>
              </a:rPr>
              <a:t>등 구현</a:t>
            </a:r>
            <a:endParaRPr lang="en-US" altLang="ko-KR" sz="1600">
              <a:solidFill>
                <a:schemeClr val="accent4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B4EEC6-E80B-4B9A-957A-AD3772205F78}"/>
              </a:ext>
            </a:extLst>
          </p:cNvPr>
          <p:cNvCxnSpPr>
            <a:cxnSpLocks/>
          </p:cNvCxnSpPr>
          <p:nvPr/>
        </p:nvCxnSpPr>
        <p:spPr>
          <a:xfrm>
            <a:off x="5000104" y="2383776"/>
            <a:ext cx="0" cy="341607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1C3C4D-2F50-4871-8AAB-F50D4FA517F0}"/>
              </a:ext>
            </a:extLst>
          </p:cNvPr>
          <p:cNvSpPr txBox="1"/>
          <p:nvPr/>
        </p:nvSpPr>
        <p:spPr>
          <a:xfrm>
            <a:off x="9799984" y="6505574"/>
            <a:ext cx="2236304" cy="215444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2124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</a:t>
            </a:r>
            <a:r>
              <a:rPr lang="en-US" altLang="ko-KR" sz="3200" b="1">
                <a:solidFill>
                  <a:schemeClr val="accent4"/>
                </a:solidFill>
              </a:rPr>
              <a:t>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33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호텔 예약 홈페이지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359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2019</a:t>
            </a:r>
            <a:r>
              <a:rPr lang="ko-KR" altLang="en-US" sz="1400" spc="-150">
                <a:solidFill>
                  <a:schemeClr val="accent4"/>
                </a:solidFill>
              </a:rPr>
              <a:t>년 오픈소스 전문 프로젝트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pic>
        <p:nvPicPr>
          <p:cNvPr id="13" name="Picture 0">
            <a:extLst>
              <a:ext uri="{FF2B5EF4-FFF2-40B4-BE49-F238E27FC236}">
                <a16:creationId xmlns:a16="http://schemas.microsoft.com/office/drawing/2014/main" id="{2D29E30F-77BF-4371-BFD1-1956682FB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687" y="1734989"/>
            <a:ext cx="5582629" cy="25388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6B855FF-D23C-40D0-80CA-8489532AC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5999" y="1773089"/>
            <a:ext cx="5760313" cy="238596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8A94ADCF-AC9B-4ABA-B50A-F8F5FC668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5687" y="4305966"/>
            <a:ext cx="5582629" cy="222317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3246F3F-92AF-4327-8317-CF06730AE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5999" y="4280241"/>
            <a:ext cx="5685562" cy="224889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2894D1-63CF-4044-A32D-9B7D51A1C374}"/>
              </a:ext>
            </a:extLst>
          </p:cNvPr>
          <p:cNvSpPr txBox="1"/>
          <p:nvPr/>
        </p:nvSpPr>
        <p:spPr>
          <a:xfrm>
            <a:off x="9799984" y="6505574"/>
            <a:ext cx="2236304" cy="215444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8314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</a:t>
            </a:r>
            <a:r>
              <a:rPr lang="en-US" altLang="ko-KR" sz="3200" b="1">
                <a:solidFill>
                  <a:schemeClr val="accent4"/>
                </a:solidFill>
              </a:rPr>
              <a:t>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33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호텔 예약 홈페이지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359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2019</a:t>
            </a:r>
            <a:r>
              <a:rPr lang="ko-KR" altLang="en-US" sz="1400" spc="-150">
                <a:solidFill>
                  <a:schemeClr val="accent4"/>
                </a:solidFill>
              </a:rPr>
              <a:t>년 오픈소스 전문 프로젝트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324F9-3FAC-49EA-833E-AE36A885F671}"/>
              </a:ext>
            </a:extLst>
          </p:cNvPr>
          <p:cNvSpPr txBox="1"/>
          <p:nvPr/>
        </p:nvSpPr>
        <p:spPr>
          <a:xfrm>
            <a:off x="791052" y="2010651"/>
            <a:ext cx="6737742" cy="5088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>
                <a:solidFill>
                  <a:schemeClr val="accent4"/>
                </a:solidFill>
              </a:rPr>
              <a:t>프로젝트 설명</a:t>
            </a:r>
            <a:endParaRPr lang="en-US" altLang="ko-KR" sz="2400" b="1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400" b="1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로그인</a:t>
            </a:r>
            <a:r>
              <a:rPr lang="en-US" altLang="ko-KR" sz="1600">
                <a:solidFill>
                  <a:schemeClr val="accent4"/>
                </a:solidFill>
              </a:rPr>
              <a:t> </a:t>
            </a:r>
            <a:r>
              <a:rPr lang="ko-KR" altLang="en-US" sz="1600">
                <a:solidFill>
                  <a:schemeClr val="accent4"/>
                </a:solidFill>
              </a:rPr>
              <a:t>및 회원가입을 할 수 있고 로그아웃 가능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메인페이지에서 목적지와 인원수</a:t>
            </a:r>
            <a:r>
              <a:rPr lang="en-US" altLang="ko-KR" sz="1600">
                <a:solidFill>
                  <a:schemeClr val="accent4"/>
                </a:solidFill>
              </a:rPr>
              <a:t>, </a:t>
            </a:r>
            <a:r>
              <a:rPr lang="ko-KR" altLang="en-US" sz="1600">
                <a:solidFill>
                  <a:schemeClr val="accent4"/>
                </a:solidFill>
              </a:rPr>
              <a:t>체크인</a:t>
            </a:r>
            <a:r>
              <a:rPr lang="en-US" altLang="ko-KR" sz="1600">
                <a:solidFill>
                  <a:schemeClr val="accent4"/>
                </a:solidFill>
              </a:rPr>
              <a:t>,</a:t>
            </a:r>
            <a:r>
              <a:rPr lang="ko-KR" altLang="en-US" sz="1600">
                <a:solidFill>
                  <a:schemeClr val="accent4"/>
                </a:solidFill>
              </a:rPr>
              <a:t>체크아웃 시간 설정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서울</a:t>
            </a:r>
            <a:r>
              <a:rPr lang="en-US" altLang="ko-KR" sz="1600">
                <a:solidFill>
                  <a:schemeClr val="accent4"/>
                </a:solidFill>
              </a:rPr>
              <a:t>,</a:t>
            </a:r>
            <a:r>
              <a:rPr lang="ko-KR" altLang="en-US" sz="1600">
                <a:solidFill>
                  <a:schemeClr val="accent4"/>
                </a:solidFill>
              </a:rPr>
              <a:t>대전</a:t>
            </a:r>
            <a:r>
              <a:rPr lang="en-US" altLang="ko-KR" sz="1600">
                <a:solidFill>
                  <a:schemeClr val="accent4"/>
                </a:solidFill>
              </a:rPr>
              <a:t>,</a:t>
            </a:r>
            <a:r>
              <a:rPr lang="ko-KR" altLang="en-US" sz="1600">
                <a:solidFill>
                  <a:schemeClr val="accent4"/>
                </a:solidFill>
              </a:rPr>
              <a:t>제주</a:t>
            </a:r>
            <a:r>
              <a:rPr lang="en-US" altLang="ko-KR" sz="1600">
                <a:solidFill>
                  <a:schemeClr val="accent4"/>
                </a:solidFill>
              </a:rPr>
              <a:t>,</a:t>
            </a:r>
            <a:r>
              <a:rPr lang="ko-KR" altLang="en-US" sz="1600">
                <a:solidFill>
                  <a:schemeClr val="accent4"/>
                </a:solidFill>
              </a:rPr>
              <a:t>대구</a:t>
            </a:r>
            <a:r>
              <a:rPr lang="en-US" altLang="ko-KR" sz="1600">
                <a:solidFill>
                  <a:schemeClr val="accent4"/>
                </a:solidFill>
              </a:rPr>
              <a:t>,</a:t>
            </a:r>
            <a:r>
              <a:rPr lang="ko-KR" altLang="en-US" sz="1600">
                <a:solidFill>
                  <a:schemeClr val="accent4"/>
                </a:solidFill>
              </a:rPr>
              <a:t>부산 </a:t>
            </a:r>
            <a:r>
              <a:rPr lang="en-US" altLang="ko-KR" sz="1600">
                <a:solidFill>
                  <a:schemeClr val="accent4"/>
                </a:solidFill>
              </a:rPr>
              <a:t>5</a:t>
            </a:r>
            <a:r>
              <a:rPr lang="ko-KR" altLang="en-US" sz="1600">
                <a:solidFill>
                  <a:schemeClr val="accent4"/>
                </a:solidFill>
              </a:rPr>
              <a:t>지역의 호텔들을 볼 수 있음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호텔을 클릭하면 원하는 방에 따라 이미지</a:t>
            </a:r>
            <a:r>
              <a:rPr lang="en-US" altLang="ko-KR" sz="1600">
                <a:solidFill>
                  <a:schemeClr val="accent4"/>
                </a:solidFill>
              </a:rPr>
              <a:t>, </a:t>
            </a:r>
            <a:r>
              <a:rPr lang="ko-KR" altLang="en-US" sz="1600">
                <a:solidFill>
                  <a:schemeClr val="accent4"/>
                </a:solidFill>
              </a:rPr>
              <a:t>세부사항등이 적혀져있음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호텔의 원하는 방과  날짜</a:t>
            </a:r>
            <a:r>
              <a:rPr lang="en-US" altLang="ko-KR" sz="1600">
                <a:solidFill>
                  <a:schemeClr val="accent4"/>
                </a:solidFill>
              </a:rPr>
              <a:t>, </a:t>
            </a:r>
            <a:r>
              <a:rPr lang="ko-KR" altLang="en-US" sz="1600">
                <a:solidFill>
                  <a:schemeClr val="accent4"/>
                </a:solidFill>
              </a:rPr>
              <a:t>인원수를 선택한 후 예약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예약을 취소 혹은 수정할 수 있음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호텔 리뷰 게시판 </a:t>
            </a:r>
            <a:r>
              <a:rPr lang="en-US" altLang="ko-KR" sz="1600">
                <a:solidFill>
                  <a:schemeClr val="accent4"/>
                </a:solidFill>
              </a:rPr>
              <a:t>– </a:t>
            </a:r>
            <a:r>
              <a:rPr lang="ko-KR" altLang="en-US" sz="1600">
                <a:solidFill>
                  <a:schemeClr val="accent4"/>
                </a:solidFill>
              </a:rPr>
              <a:t> 글 등록 및 수정</a:t>
            </a:r>
            <a:r>
              <a:rPr lang="en-US" altLang="ko-KR" sz="1600">
                <a:solidFill>
                  <a:schemeClr val="accent4"/>
                </a:solidFill>
              </a:rPr>
              <a:t>, </a:t>
            </a:r>
            <a:r>
              <a:rPr lang="ko-KR" altLang="en-US" sz="1600">
                <a:solidFill>
                  <a:schemeClr val="accent4"/>
                </a:solidFill>
              </a:rPr>
              <a:t>삭제 가능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7D212E0-446E-4EB5-9728-C0AE54A2C3D2}"/>
              </a:ext>
            </a:extLst>
          </p:cNvPr>
          <p:cNvCxnSpPr>
            <a:cxnSpLocks/>
          </p:cNvCxnSpPr>
          <p:nvPr/>
        </p:nvCxnSpPr>
        <p:spPr>
          <a:xfrm>
            <a:off x="647700" y="2010651"/>
            <a:ext cx="0" cy="471637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161A12B-F41F-49DA-A946-FC69873C4AFC}"/>
              </a:ext>
            </a:extLst>
          </p:cNvPr>
          <p:cNvSpPr txBox="1"/>
          <p:nvPr/>
        </p:nvSpPr>
        <p:spPr>
          <a:xfrm>
            <a:off x="9799984" y="6505574"/>
            <a:ext cx="2236304" cy="215444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0429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</a:t>
            </a:r>
            <a:r>
              <a:rPr lang="en-US" altLang="ko-KR" sz="3200" b="1">
                <a:solidFill>
                  <a:schemeClr val="accent4"/>
                </a:solidFill>
              </a:rPr>
              <a:t>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33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호텔 예약 홈페이지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359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2019</a:t>
            </a:r>
            <a:r>
              <a:rPr lang="ko-KR" altLang="en-US" sz="1400" spc="-150">
                <a:solidFill>
                  <a:schemeClr val="accent4"/>
                </a:solidFill>
              </a:rPr>
              <a:t>년 오픈소스 전문 프로젝트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7FD08E-8315-45E9-AE48-F28EE87B0A93}"/>
              </a:ext>
            </a:extLst>
          </p:cNvPr>
          <p:cNvSpPr txBox="1"/>
          <p:nvPr/>
        </p:nvSpPr>
        <p:spPr>
          <a:xfrm>
            <a:off x="802007" y="2290694"/>
            <a:ext cx="2890535" cy="3610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>
                <a:solidFill>
                  <a:schemeClr val="accent4"/>
                </a:solidFill>
              </a:rPr>
              <a:t>개발 환경</a:t>
            </a:r>
            <a:endParaRPr lang="en-US" altLang="ko-KR" sz="2400" b="1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400" b="1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chemeClr val="accent4"/>
                </a:solidFill>
              </a:rPr>
              <a:t>언어</a:t>
            </a:r>
            <a:r>
              <a:rPr lang="en-US" altLang="ko-KR" sz="1600">
                <a:solidFill>
                  <a:schemeClr val="accent4"/>
                </a:solidFill>
              </a:rPr>
              <a:t>: Java,html,css</a:t>
            </a: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chemeClr val="accent4"/>
                </a:solidFill>
              </a:rPr>
              <a:t>환경</a:t>
            </a:r>
            <a:r>
              <a:rPr lang="en-US" altLang="ko-KR" sz="1600">
                <a:solidFill>
                  <a:schemeClr val="accent4"/>
                </a:solidFill>
              </a:rPr>
              <a:t>: eclipse, jsp ,</a:t>
            </a:r>
            <a:r>
              <a:rPr lang="ko-KR" altLang="en-US" sz="1600">
                <a:solidFill>
                  <a:schemeClr val="accent4"/>
                </a:solidFill>
              </a:rPr>
              <a:t> </a:t>
            </a:r>
            <a:r>
              <a:rPr lang="en-US" altLang="ko-KR" sz="1600">
                <a:solidFill>
                  <a:schemeClr val="accent4"/>
                </a:solidFill>
              </a:rPr>
              <a:t>Bootstrap</a:t>
            </a:r>
            <a:r>
              <a:rPr lang="ko-KR" altLang="en-US" sz="1600">
                <a:solidFill>
                  <a:schemeClr val="accent4"/>
                </a:solidFill>
              </a:rPr>
              <a:t> </a:t>
            </a:r>
            <a:r>
              <a:rPr lang="en-US" altLang="ko-KR" sz="1600">
                <a:solidFill>
                  <a:schemeClr val="accent4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chemeClr val="accent4"/>
                </a:solidFill>
              </a:rPr>
              <a:t>DBMS: MySQL</a:t>
            </a: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chemeClr val="accent4"/>
                </a:solidFill>
              </a:rPr>
              <a:t>3</a:t>
            </a:r>
            <a:r>
              <a:rPr lang="ko-KR" altLang="en-US" sz="1600">
                <a:solidFill>
                  <a:schemeClr val="accent4"/>
                </a:solidFill>
              </a:rPr>
              <a:t>인 프로젝트 </a:t>
            </a: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chemeClr val="accent4"/>
                </a:solidFill>
              </a:rPr>
              <a:t>팀원</a:t>
            </a:r>
            <a:endParaRPr lang="en-US" altLang="ko-KR" sz="1600">
              <a:solidFill>
                <a:schemeClr val="accent4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D86CACF-4E4A-45DF-9AD7-ED1788472C8B}"/>
              </a:ext>
            </a:extLst>
          </p:cNvPr>
          <p:cNvCxnSpPr>
            <a:cxnSpLocks/>
          </p:cNvCxnSpPr>
          <p:nvPr/>
        </p:nvCxnSpPr>
        <p:spPr>
          <a:xfrm>
            <a:off x="679784" y="2337235"/>
            <a:ext cx="0" cy="356380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319D6CF-FD07-4039-A493-C6C57EA24309}"/>
              </a:ext>
            </a:extLst>
          </p:cNvPr>
          <p:cNvSpPr txBox="1"/>
          <p:nvPr/>
        </p:nvSpPr>
        <p:spPr>
          <a:xfrm>
            <a:off x="5122327" y="2337235"/>
            <a:ext cx="2638864" cy="3462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>
                <a:solidFill>
                  <a:schemeClr val="accent4"/>
                </a:solidFill>
              </a:rPr>
              <a:t>구현</a:t>
            </a:r>
            <a:endParaRPr lang="en-US" altLang="ko-KR" sz="2400" b="1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chemeClr val="accent4"/>
                </a:solidFill>
              </a:rPr>
              <a:t>1. </a:t>
            </a:r>
            <a:r>
              <a:rPr lang="ko-KR" altLang="en-US" sz="1600">
                <a:solidFill>
                  <a:schemeClr val="accent4"/>
                </a:solidFill>
              </a:rPr>
              <a:t>호텔 </a:t>
            </a:r>
            <a:r>
              <a:rPr lang="en-US" altLang="ko-KR" sz="1600">
                <a:solidFill>
                  <a:schemeClr val="accent4"/>
                </a:solidFill>
              </a:rPr>
              <a:t>UI</a:t>
            </a:r>
            <a:r>
              <a:rPr lang="ko-KR" altLang="en-US" sz="1600">
                <a:solidFill>
                  <a:schemeClr val="accent4"/>
                </a:solidFill>
              </a:rPr>
              <a:t>구현</a:t>
            </a: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chemeClr val="accent4"/>
                </a:solidFill>
              </a:rPr>
              <a:t>2. </a:t>
            </a:r>
            <a:r>
              <a:rPr lang="ko-KR" altLang="en-US" sz="1600">
                <a:solidFill>
                  <a:schemeClr val="accent4"/>
                </a:solidFill>
              </a:rPr>
              <a:t>호텔 예약 취소 구현</a:t>
            </a: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chemeClr val="accent4"/>
                </a:solidFill>
              </a:rPr>
              <a:t>3. </a:t>
            </a:r>
            <a:r>
              <a:rPr lang="ko-KR" altLang="en-US" sz="1600">
                <a:solidFill>
                  <a:schemeClr val="accent4"/>
                </a:solidFill>
              </a:rPr>
              <a:t>로그인 및 회원가입 구현</a:t>
            </a: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chemeClr val="accent4"/>
                </a:solidFill>
              </a:rPr>
              <a:t>4. </a:t>
            </a:r>
            <a:r>
              <a:rPr lang="ko-KR" altLang="en-US" sz="1600">
                <a:solidFill>
                  <a:schemeClr val="accent4"/>
                </a:solidFill>
              </a:rPr>
              <a:t>예약</a:t>
            </a:r>
            <a:r>
              <a:rPr lang="en-US" altLang="ko-KR" sz="1600">
                <a:solidFill>
                  <a:schemeClr val="accent4"/>
                </a:solidFill>
              </a:rPr>
              <a:t>UI</a:t>
            </a:r>
            <a:r>
              <a:rPr lang="ko-KR" altLang="en-US" sz="1600">
                <a:solidFill>
                  <a:schemeClr val="accent4"/>
                </a:solidFill>
              </a:rPr>
              <a:t>구현</a:t>
            </a:r>
            <a:r>
              <a:rPr lang="en-US" altLang="ko-KR" sz="1600">
                <a:solidFill>
                  <a:schemeClr val="accent4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chemeClr val="accent4"/>
                </a:solidFill>
              </a:rPr>
              <a:t>5. </a:t>
            </a:r>
            <a:r>
              <a:rPr lang="ko-KR" altLang="en-US" sz="1600">
                <a:solidFill>
                  <a:schemeClr val="accent4"/>
                </a:solidFill>
              </a:rPr>
              <a:t>메인화면 </a:t>
            </a:r>
            <a:r>
              <a:rPr lang="en-US" altLang="ko-KR" sz="1600">
                <a:solidFill>
                  <a:schemeClr val="accent4"/>
                </a:solidFill>
              </a:rPr>
              <a:t>UI </a:t>
            </a:r>
            <a:r>
              <a:rPr lang="ko-KR" altLang="en-US" sz="1600">
                <a:solidFill>
                  <a:schemeClr val="accent4"/>
                </a:solidFill>
              </a:rPr>
              <a:t>구현</a:t>
            </a:r>
            <a:endParaRPr lang="en-US" altLang="ko-KR" sz="1600">
              <a:solidFill>
                <a:schemeClr val="accent4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B4EEC6-E80B-4B9A-957A-AD3772205F78}"/>
              </a:ext>
            </a:extLst>
          </p:cNvPr>
          <p:cNvCxnSpPr>
            <a:cxnSpLocks/>
          </p:cNvCxnSpPr>
          <p:nvPr/>
        </p:nvCxnSpPr>
        <p:spPr>
          <a:xfrm>
            <a:off x="5000104" y="2383776"/>
            <a:ext cx="0" cy="339138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79C21BF-59B4-4A1D-B2DC-A5A7FFFB1B5D}"/>
              </a:ext>
            </a:extLst>
          </p:cNvPr>
          <p:cNvSpPr txBox="1"/>
          <p:nvPr/>
        </p:nvSpPr>
        <p:spPr>
          <a:xfrm>
            <a:off x="9799984" y="6505574"/>
            <a:ext cx="2236304" cy="215444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4833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D968929-1F36-4F43-A935-16F65405D194}"/>
              </a:ext>
            </a:extLst>
          </p:cNvPr>
          <p:cNvSpPr txBox="1"/>
          <p:nvPr/>
        </p:nvSpPr>
        <p:spPr>
          <a:xfrm>
            <a:off x="9799984" y="6505574"/>
            <a:ext cx="2236304" cy="215444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3.3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56477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스마트폰 케이스 쇼핑몰 홈페이지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472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2019</a:t>
            </a:r>
            <a:r>
              <a:rPr lang="ko-KR" altLang="en-US" sz="1400" spc="-150">
                <a:solidFill>
                  <a:schemeClr val="accent4"/>
                </a:solidFill>
              </a:rPr>
              <a:t>년 웹기반 소프트웨어 개발  </a:t>
            </a:r>
            <a:r>
              <a:rPr lang="en-US" altLang="ko-KR" sz="1400" spc="-150">
                <a:solidFill>
                  <a:schemeClr val="accent4"/>
                </a:solidFill>
              </a:rPr>
              <a:t>&amp;  2019 </a:t>
            </a:r>
            <a:r>
              <a:rPr lang="ko-KR" altLang="en-US" sz="1400" spc="-150">
                <a:solidFill>
                  <a:schemeClr val="accent4"/>
                </a:solidFill>
              </a:rPr>
              <a:t>데이터베이스시스템 설계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C033C8-A0F8-4B72-A406-ED3F2562BB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65" y="1816504"/>
            <a:ext cx="5181599" cy="2441824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25DD123A-46CE-4D6B-B634-FFD6491F0B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6504"/>
            <a:ext cx="5181599" cy="2398636"/>
          </a:xfrm>
          <a:prstGeom prst="rect">
            <a:avLst/>
          </a:prstGeom>
        </p:spPr>
      </p:pic>
      <p:pic>
        <p:nvPicPr>
          <p:cNvPr id="15" name="그림 1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2F8E002-5D70-45F5-B5DB-000A5AD386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64" y="4278414"/>
            <a:ext cx="5181599" cy="2421467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0FB488B6-500D-4CEB-85D6-B2F543DEBB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58328"/>
            <a:ext cx="5181598" cy="25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03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3.3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56477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스마트폰 케이스 쇼핑몰 홈페이지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472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2019</a:t>
            </a:r>
            <a:r>
              <a:rPr lang="ko-KR" altLang="en-US" sz="1400" spc="-150">
                <a:solidFill>
                  <a:schemeClr val="accent4"/>
                </a:solidFill>
              </a:rPr>
              <a:t>년 웹기반 소프트웨어 개발  </a:t>
            </a:r>
            <a:r>
              <a:rPr lang="en-US" altLang="ko-KR" sz="1400" spc="-150">
                <a:solidFill>
                  <a:schemeClr val="accent4"/>
                </a:solidFill>
              </a:rPr>
              <a:t>&amp;  2019 </a:t>
            </a:r>
            <a:r>
              <a:rPr lang="ko-KR" altLang="en-US" sz="1400" spc="-150">
                <a:solidFill>
                  <a:schemeClr val="accent4"/>
                </a:solidFill>
              </a:rPr>
              <a:t>데이터베이스시스템 설계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FDD4F0FF-A618-4E6A-B78D-42E02061E2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2" y="1851463"/>
            <a:ext cx="4949311" cy="24127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D080F0C-2A26-48B6-A60B-338DBEA28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474" y="1844140"/>
            <a:ext cx="4765452" cy="27244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BFB319E-AC9A-4BA5-8981-5037760EB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003" y="4614555"/>
            <a:ext cx="1555432" cy="21249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7D4CEBC-4AB6-4F5E-B2A0-3F3A2D428B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504" b="16818"/>
          <a:stretch/>
        </p:blipFill>
        <p:spPr>
          <a:xfrm>
            <a:off x="3516928" y="4764899"/>
            <a:ext cx="2223435" cy="1824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659E78-A3E2-4E32-A4CE-C2BC30E26CD7}"/>
              </a:ext>
            </a:extLst>
          </p:cNvPr>
          <p:cNvSpPr txBox="1"/>
          <p:nvPr/>
        </p:nvSpPr>
        <p:spPr>
          <a:xfrm>
            <a:off x="9799984" y="6505574"/>
            <a:ext cx="2236304" cy="215444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3989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3.3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56477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스마트폰 케이스 쇼핑몰 홈페이지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472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2019</a:t>
            </a:r>
            <a:r>
              <a:rPr lang="ko-KR" altLang="en-US" sz="1400" spc="-150">
                <a:solidFill>
                  <a:schemeClr val="accent4"/>
                </a:solidFill>
              </a:rPr>
              <a:t>년 웹기반 소프트웨어 개발  </a:t>
            </a:r>
            <a:r>
              <a:rPr lang="en-US" altLang="ko-KR" sz="1400" spc="-150">
                <a:solidFill>
                  <a:schemeClr val="accent4"/>
                </a:solidFill>
              </a:rPr>
              <a:t>&amp;  2019 </a:t>
            </a:r>
            <a:r>
              <a:rPr lang="ko-KR" altLang="en-US" sz="1400" spc="-150">
                <a:solidFill>
                  <a:schemeClr val="accent4"/>
                </a:solidFill>
              </a:rPr>
              <a:t>데이터베이스시스템 설계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0D122-C505-4937-8926-E9E77F6DEA28}"/>
              </a:ext>
            </a:extLst>
          </p:cNvPr>
          <p:cNvSpPr txBox="1"/>
          <p:nvPr/>
        </p:nvSpPr>
        <p:spPr>
          <a:xfrm>
            <a:off x="791052" y="2010651"/>
            <a:ext cx="10514417" cy="4201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>
                <a:solidFill>
                  <a:schemeClr val="accent4"/>
                </a:solidFill>
              </a:rPr>
              <a:t>프로젝트 설명</a:t>
            </a:r>
            <a:endParaRPr lang="en-US" altLang="ko-KR" sz="2400" b="1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400" b="1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스마트폰 케이스를 직접 꾸밀 수 있음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기존의 스마트폰 케이스를 구매할 수 있음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새로운 스마트폰 케이스와  베스트 케이스 중 좋아요를 클릭할 수 있음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장바구니 버튼을 선택시 장바구니안에 선택한 물품이 들어있고 옵션과 수량을 선택하여 그에 따라 금액이 바뀜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그 후 결제페이지에서 주소 및 결제 방법 선택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F34BA7C-46E6-4862-91C6-1ADE15492DF0}"/>
              </a:ext>
            </a:extLst>
          </p:cNvPr>
          <p:cNvCxnSpPr>
            <a:cxnSpLocks/>
          </p:cNvCxnSpPr>
          <p:nvPr/>
        </p:nvCxnSpPr>
        <p:spPr>
          <a:xfrm>
            <a:off x="647700" y="2010651"/>
            <a:ext cx="0" cy="370033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3F41B7-ED62-48BF-8BB3-65638CDDF0BD}"/>
              </a:ext>
            </a:extLst>
          </p:cNvPr>
          <p:cNvSpPr txBox="1"/>
          <p:nvPr/>
        </p:nvSpPr>
        <p:spPr>
          <a:xfrm>
            <a:off x="9799984" y="6505574"/>
            <a:ext cx="2236304" cy="215444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7040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3.3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56477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스마트폰 케이스 쇼핑몰 홈페이지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4697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2019</a:t>
            </a:r>
            <a:r>
              <a:rPr lang="ko-KR" altLang="en-US" sz="1400" spc="-150">
                <a:solidFill>
                  <a:schemeClr val="accent4"/>
                </a:solidFill>
              </a:rPr>
              <a:t>년 웹기반 소프트웨어 개발</a:t>
            </a:r>
            <a:r>
              <a:rPr lang="en-US" altLang="ko-KR" sz="1400" spc="-150">
                <a:solidFill>
                  <a:schemeClr val="accent4"/>
                </a:solidFill>
              </a:rPr>
              <a:t> &amp; 2019 </a:t>
            </a:r>
            <a:r>
              <a:rPr lang="ko-KR" altLang="en-US" sz="1400" spc="-150">
                <a:solidFill>
                  <a:schemeClr val="accent4"/>
                </a:solidFill>
              </a:rPr>
              <a:t>데이터베이스 시스템 설계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BD83A5-ABD6-462E-9A68-6753A68DA420}"/>
              </a:ext>
            </a:extLst>
          </p:cNvPr>
          <p:cNvSpPr txBox="1"/>
          <p:nvPr/>
        </p:nvSpPr>
        <p:spPr>
          <a:xfrm>
            <a:off x="802007" y="2290694"/>
            <a:ext cx="3231847" cy="331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>
                <a:solidFill>
                  <a:schemeClr val="accent4"/>
                </a:solidFill>
              </a:rPr>
              <a:t>개발환경</a:t>
            </a:r>
            <a:endParaRPr lang="en-US" altLang="ko-KR" sz="2400" b="1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400" b="1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chemeClr val="accent4"/>
                </a:solidFill>
              </a:rPr>
              <a:t>언어</a:t>
            </a:r>
            <a:r>
              <a:rPr lang="en-US" altLang="ko-KR" sz="1600">
                <a:solidFill>
                  <a:schemeClr val="accent4"/>
                </a:solidFill>
              </a:rPr>
              <a:t>: html,css,js,google map API,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chemeClr val="accent4"/>
                </a:solidFill>
              </a:rPr>
              <a:t>         Python, Django</a:t>
            </a:r>
            <a:r>
              <a:rPr lang="ko-KR" altLang="en-US" sz="1600">
                <a:solidFill>
                  <a:schemeClr val="accent4"/>
                </a:solidFill>
              </a:rPr>
              <a:t>사용</a:t>
            </a:r>
            <a:r>
              <a:rPr lang="en-US" altLang="ko-KR" sz="1600">
                <a:solidFill>
                  <a:schemeClr val="accent4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chemeClr val="accent4"/>
                </a:solidFill>
              </a:rPr>
              <a:t>DBMS: MySQL</a:t>
            </a: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chemeClr val="accent4"/>
                </a:solidFill>
              </a:rPr>
              <a:t>3</a:t>
            </a:r>
            <a:r>
              <a:rPr lang="ko-KR" altLang="en-US" sz="1600">
                <a:solidFill>
                  <a:schemeClr val="accent4"/>
                </a:solidFill>
              </a:rPr>
              <a:t>인 프로젝트 </a:t>
            </a: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chemeClr val="accent4"/>
                </a:solidFill>
              </a:rPr>
              <a:t>팀원</a:t>
            </a:r>
            <a:endParaRPr lang="en-US" altLang="ko-KR" sz="1600">
              <a:solidFill>
                <a:schemeClr val="accent4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5DEA320-8B72-4A41-A6C6-81C782DD6F81}"/>
              </a:ext>
            </a:extLst>
          </p:cNvPr>
          <p:cNvCxnSpPr>
            <a:cxnSpLocks/>
          </p:cNvCxnSpPr>
          <p:nvPr/>
        </p:nvCxnSpPr>
        <p:spPr>
          <a:xfrm>
            <a:off x="679784" y="2337235"/>
            <a:ext cx="0" cy="356380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BD2434-A98A-4B8B-87AB-A1E22961BCB1}"/>
              </a:ext>
            </a:extLst>
          </p:cNvPr>
          <p:cNvSpPr txBox="1"/>
          <p:nvPr/>
        </p:nvSpPr>
        <p:spPr>
          <a:xfrm>
            <a:off x="5122327" y="2337235"/>
            <a:ext cx="5564344" cy="4053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>
                <a:solidFill>
                  <a:schemeClr val="accent4"/>
                </a:solidFill>
              </a:rPr>
              <a:t>구현</a:t>
            </a:r>
            <a:endParaRPr lang="en-US" altLang="ko-KR" sz="2400" b="1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장바구니</a:t>
            </a:r>
            <a:r>
              <a:rPr lang="en-US" altLang="ko-KR" sz="1600">
                <a:solidFill>
                  <a:schemeClr val="accent4"/>
                </a:solidFill>
              </a:rPr>
              <a:t>,</a:t>
            </a:r>
            <a:r>
              <a:rPr lang="ko-KR" altLang="en-US" sz="1600">
                <a:solidFill>
                  <a:schemeClr val="accent4"/>
                </a:solidFill>
              </a:rPr>
              <a:t>결제</a:t>
            </a:r>
            <a:r>
              <a:rPr lang="en-US" altLang="ko-KR" sz="1600">
                <a:solidFill>
                  <a:schemeClr val="accent4"/>
                </a:solidFill>
              </a:rPr>
              <a:t>, </a:t>
            </a:r>
            <a:r>
              <a:rPr lang="ko-KR" altLang="en-US" sz="1600">
                <a:solidFill>
                  <a:schemeClr val="accent4"/>
                </a:solidFill>
              </a:rPr>
              <a:t>로그인및 회원가입 </a:t>
            </a:r>
            <a:r>
              <a:rPr lang="en-US" altLang="ko-KR" sz="1600">
                <a:solidFill>
                  <a:schemeClr val="accent4"/>
                </a:solidFill>
              </a:rPr>
              <a:t>UI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기존의 폰케이스 상품목록 </a:t>
            </a:r>
            <a:r>
              <a:rPr lang="en-US" altLang="ko-KR" sz="1600">
                <a:solidFill>
                  <a:schemeClr val="accent4"/>
                </a:solidFill>
              </a:rPr>
              <a:t>UI </a:t>
            </a:r>
            <a:r>
              <a:rPr lang="ko-KR" altLang="en-US" sz="1600">
                <a:solidFill>
                  <a:schemeClr val="accent4"/>
                </a:solidFill>
              </a:rPr>
              <a:t>및 선택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장바구니의 수량과 색상 선택</a:t>
            </a:r>
            <a:r>
              <a:rPr lang="en-US" altLang="ko-KR" sz="1600">
                <a:solidFill>
                  <a:schemeClr val="accent4"/>
                </a:solidFill>
              </a:rPr>
              <a:t>, </a:t>
            </a:r>
            <a:r>
              <a:rPr lang="ko-KR" altLang="en-US" sz="1600">
                <a:solidFill>
                  <a:schemeClr val="accent4"/>
                </a:solidFill>
              </a:rPr>
              <a:t>그에 따른 금액 변화 구현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장바구니 </a:t>
            </a:r>
            <a:r>
              <a:rPr lang="en-US" altLang="ko-KR" sz="1600">
                <a:solidFill>
                  <a:schemeClr val="accent4"/>
                </a:solidFill>
              </a:rPr>
              <a:t>DB</a:t>
            </a:r>
            <a:r>
              <a:rPr lang="ko-KR" altLang="en-US" sz="1600">
                <a:solidFill>
                  <a:schemeClr val="accent4"/>
                </a:solidFill>
              </a:rPr>
              <a:t>연결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로그인 및 회원가입 </a:t>
            </a:r>
            <a:r>
              <a:rPr lang="en-US" altLang="ko-KR" sz="1600">
                <a:solidFill>
                  <a:schemeClr val="accent4"/>
                </a:solidFill>
              </a:rPr>
              <a:t>DB</a:t>
            </a:r>
            <a:r>
              <a:rPr lang="ko-KR" altLang="en-US" sz="1600">
                <a:solidFill>
                  <a:schemeClr val="accent4"/>
                </a:solidFill>
              </a:rPr>
              <a:t>연결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C5AB026-7D14-4CCC-8B4D-B6A36F0C27D2}"/>
              </a:ext>
            </a:extLst>
          </p:cNvPr>
          <p:cNvCxnSpPr>
            <a:cxnSpLocks/>
          </p:cNvCxnSpPr>
          <p:nvPr/>
        </p:nvCxnSpPr>
        <p:spPr>
          <a:xfrm>
            <a:off x="5000104" y="2383776"/>
            <a:ext cx="0" cy="339138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79AF20-A3DB-47ED-ADF3-5C0FEC4D43E8}"/>
              </a:ext>
            </a:extLst>
          </p:cNvPr>
          <p:cNvSpPr txBox="1"/>
          <p:nvPr/>
        </p:nvSpPr>
        <p:spPr>
          <a:xfrm>
            <a:off x="9799984" y="6505574"/>
            <a:ext cx="2236304" cy="215444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8797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3.4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33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콩 안드로이드 게임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989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2019</a:t>
            </a:r>
            <a:r>
              <a:rPr lang="ko-KR" altLang="en-US" sz="1400" spc="-150">
                <a:solidFill>
                  <a:schemeClr val="accent4"/>
                </a:solidFill>
              </a:rPr>
              <a:t>년  창업 </a:t>
            </a:r>
            <a:r>
              <a:rPr lang="en-US" altLang="ko-KR" sz="1400" spc="-150">
                <a:solidFill>
                  <a:schemeClr val="accent4"/>
                </a:solidFill>
              </a:rPr>
              <a:t>300 </a:t>
            </a:r>
            <a:r>
              <a:rPr lang="ko-KR" altLang="en-US" sz="1400" spc="-150">
                <a:solidFill>
                  <a:schemeClr val="accent4"/>
                </a:solidFill>
              </a:rPr>
              <a:t>경진대회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pic>
        <p:nvPicPr>
          <p:cNvPr id="17" name="그림 개체 틀 6">
            <a:extLst>
              <a:ext uri="{FF2B5EF4-FFF2-40B4-BE49-F238E27FC236}">
                <a16:creationId xmlns:a16="http://schemas.microsoft.com/office/drawing/2014/main" id="{3C95820C-FE4E-43BE-9C64-A417BBC19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7" b="7977"/>
          <a:stretch>
            <a:fillRect/>
          </a:stretch>
        </p:blipFill>
        <p:spPr>
          <a:xfrm>
            <a:off x="3284075" y="2024838"/>
            <a:ext cx="2844000" cy="424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51FDD82-A30F-4671-A36B-BE1B780BE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6414" y="2024688"/>
            <a:ext cx="2844000" cy="4248150"/>
          </a:xfrm>
          <a:prstGeom prst="rect">
            <a:avLst/>
          </a:prstGeom>
        </p:spPr>
      </p:pic>
      <p:pic>
        <p:nvPicPr>
          <p:cNvPr id="19" name="그림 개체 틀 13">
            <a:extLst>
              <a:ext uri="{FF2B5EF4-FFF2-40B4-BE49-F238E27FC236}">
                <a16:creationId xmlns:a16="http://schemas.microsoft.com/office/drawing/2014/main" id="{FFF8D184-E4C7-4628-8FFE-8E3A1AA069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01" b="6401"/>
          <a:stretch>
            <a:fillRect/>
          </a:stretch>
        </p:blipFill>
        <p:spPr>
          <a:xfrm>
            <a:off x="6301736" y="2024688"/>
            <a:ext cx="2843212" cy="4248150"/>
          </a:xfrm>
          <a:prstGeom prst="rect">
            <a:avLst/>
          </a:prstGeom>
        </p:spPr>
      </p:pic>
      <p:pic>
        <p:nvPicPr>
          <p:cNvPr id="20" name="그림 개체 틀 20">
            <a:extLst>
              <a:ext uri="{FF2B5EF4-FFF2-40B4-BE49-F238E27FC236}">
                <a16:creationId xmlns:a16="http://schemas.microsoft.com/office/drawing/2014/main" id="{3DE9D0ED-DE98-43DF-B24B-65682BBBEF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977" b="7977"/>
          <a:stretch>
            <a:fillRect/>
          </a:stretch>
        </p:blipFill>
        <p:spPr>
          <a:xfrm>
            <a:off x="9248766" y="2024688"/>
            <a:ext cx="2844000" cy="424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700500D-A6C9-489D-9C93-F62E529976AD}"/>
              </a:ext>
            </a:extLst>
          </p:cNvPr>
          <p:cNvSpPr txBox="1"/>
          <p:nvPr/>
        </p:nvSpPr>
        <p:spPr>
          <a:xfrm>
            <a:off x="9799984" y="6505574"/>
            <a:ext cx="2236304" cy="215444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1361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227322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354204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3824" y="480564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2273229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</a:rPr>
              <a:t>인적사항 및 수상내역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166" y="354204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</a:rPr>
              <a:t>교내외 활동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166" y="4805642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</a:rPr>
              <a:t>프로젝트 활동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9166" y="2674193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인적사항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수상내역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16874" y="3938945"/>
            <a:ext cx="3541394" cy="1181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동아리 활동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연구실 학부생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Java </a:t>
            </a: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스터디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20748" y="5148841"/>
            <a:ext cx="3541394" cy="1181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일정관리 시스템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호텔예약홈페이지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스마트폰 케이스 쇼핑몰 홈페이지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콩키우기 안드로이드 게임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9200" y="35420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19200" y="483626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3.4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33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콩 안드로이드 게임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989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2019</a:t>
            </a:r>
            <a:r>
              <a:rPr lang="ko-KR" altLang="en-US" sz="1400" spc="-150">
                <a:solidFill>
                  <a:schemeClr val="accent4"/>
                </a:solidFill>
              </a:rPr>
              <a:t>년  창업 </a:t>
            </a:r>
            <a:r>
              <a:rPr lang="en-US" altLang="ko-KR" sz="1400" spc="-150">
                <a:solidFill>
                  <a:schemeClr val="accent4"/>
                </a:solidFill>
              </a:rPr>
              <a:t>300 </a:t>
            </a:r>
            <a:r>
              <a:rPr lang="ko-KR" altLang="en-US" sz="1400" spc="-150">
                <a:solidFill>
                  <a:schemeClr val="accent4"/>
                </a:solidFill>
              </a:rPr>
              <a:t>경진대회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A71EAC-F5A4-4D64-857A-C4E0F679B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4133" y="2118704"/>
            <a:ext cx="2844000" cy="424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214E43-7178-4822-84EA-C42080CB6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94623" y="2118704"/>
            <a:ext cx="2887943" cy="424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1B3275-2F99-4F6D-94FA-A48967225C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33"/>
          <a:stretch/>
        </p:blipFill>
        <p:spPr>
          <a:xfrm>
            <a:off x="6199056" y="2118704"/>
            <a:ext cx="2844453" cy="424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931055-F58B-4F13-B53E-5ECBCF9EF6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79"/>
          <a:stretch/>
        </p:blipFill>
        <p:spPr>
          <a:xfrm>
            <a:off x="9159999" y="2118704"/>
            <a:ext cx="2836888" cy="424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69348B-C26A-439B-8FD2-9AF8D8D91E0B}"/>
              </a:ext>
            </a:extLst>
          </p:cNvPr>
          <p:cNvSpPr txBox="1"/>
          <p:nvPr/>
        </p:nvSpPr>
        <p:spPr>
          <a:xfrm>
            <a:off x="9799984" y="6505574"/>
            <a:ext cx="2236304" cy="215444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3674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3.4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33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</a:rPr>
              <a:t>콩 안드로이드 게임</a:t>
            </a:r>
            <a:endParaRPr lang="ko-KR" altLang="en-US" sz="3000" spc="-150" dirty="0">
              <a:solidFill>
                <a:schemeClr val="accent4"/>
              </a:solidFill>
              <a:latin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989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2019</a:t>
            </a:r>
            <a:r>
              <a:rPr lang="ko-KR" altLang="en-US" sz="1400" spc="-150">
                <a:solidFill>
                  <a:schemeClr val="accent4"/>
                </a:solidFill>
              </a:rPr>
              <a:t>년  창업 </a:t>
            </a:r>
            <a:r>
              <a:rPr lang="en-US" altLang="ko-KR" sz="1400" spc="-150">
                <a:solidFill>
                  <a:schemeClr val="accent4"/>
                </a:solidFill>
              </a:rPr>
              <a:t>300 </a:t>
            </a:r>
            <a:r>
              <a:rPr lang="ko-KR" altLang="en-US" sz="1400" spc="-150">
                <a:solidFill>
                  <a:schemeClr val="accent4"/>
                </a:solidFill>
              </a:rPr>
              <a:t>경진대회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0D122-C505-4937-8926-E9E77F6DEA28}"/>
              </a:ext>
            </a:extLst>
          </p:cNvPr>
          <p:cNvSpPr txBox="1"/>
          <p:nvPr/>
        </p:nvSpPr>
        <p:spPr>
          <a:xfrm>
            <a:off x="791052" y="2010651"/>
            <a:ext cx="7526419" cy="4497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>
                <a:solidFill>
                  <a:schemeClr val="accent4"/>
                </a:solidFill>
              </a:rPr>
              <a:t>프로젝트 설명</a:t>
            </a:r>
            <a:endParaRPr lang="en-US" altLang="ko-KR" sz="2400" b="1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400" b="1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기상청 </a:t>
            </a:r>
            <a:r>
              <a:rPr lang="en-US" altLang="ko-KR" sz="1600">
                <a:solidFill>
                  <a:schemeClr val="accent4"/>
                </a:solidFill>
              </a:rPr>
              <a:t>api </a:t>
            </a:r>
            <a:r>
              <a:rPr lang="ko-KR" altLang="en-US" sz="1600">
                <a:solidFill>
                  <a:schemeClr val="accent4"/>
                </a:solidFill>
              </a:rPr>
              <a:t>파싱하여 날씨에 따른 아이템을 콩에게 줄 수있으며 경험치 증가함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콩을 누름으로써 애정도가 증가함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이 두가지를 통해 콩의 표정이 변하며 콩이 성장함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자신이 있는 곳의 위치를 파악해 주간날씨 및 일간날씨 보여줌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알람을 통해 날씨 정보를 알려줌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스마트폰 잠금화면에 콩 배경을 넣어 콩의 상태와 날씨정보를 바로 알 수 있음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F34BA7C-46E6-4862-91C6-1ADE15492DF0}"/>
              </a:ext>
            </a:extLst>
          </p:cNvPr>
          <p:cNvCxnSpPr>
            <a:cxnSpLocks/>
          </p:cNvCxnSpPr>
          <p:nvPr/>
        </p:nvCxnSpPr>
        <p:spPr>
          <a:xfrm>
            <a:off x="647700" y="2010651"/>
            <a:ext cx="0" cy="416154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9388A6-3127-490D-9528-CC3CCFDA10B4}"/>
              </a:ext>
            </a:extLst>
          </p:cNvPr>
          <p:cNvSpPr txBox="1"/>
          <p:nvPr/>
        </p:nvSpPr>
        <p:spPr>
          <a:xfrm>
            <a:off x="9799984" y="6505574"/>
            <a:ext cx="2236304" cy="215444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4612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3.4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33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</a:rPr>
              <a:t>콩 안드로이드 게임</a:t>
            </a:r>
            <a:endParaRPr lang="ko-KR" altLang="en-US" sz="3000" spc="-150" dirty="0">
              <a:solidFill>
                <a:schemeClr val="accent4"/>
              </a:solidFill>
              <a:latin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989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2019</a:t>
            </a:r>
            <a:r>
              <a:rPr lang="ko-KR" altLang="en-US" sz="1400" spc="-150">
                <a:solidFill>
                  <a:schemeClr val="accent4"/>
                </a:solidFill>
              </a:rPr>
              <a:t>년  창업 </a:t>
            </a:r>
            <a:r>
              <a:rPr lang="en-US" altLang="ko-KR" sz="1400" spc="-150">
                <a:solidFill>
                  <a:schemeClr val="accent4"/>
                </a:solidFill>
              </a:rPr>
              <a:t>300 </a:t>
            </a:r>
            <a:r>
              <a:rPr lang="ko-KR" altLang="en-US" sz="1400" spc="-150">
                <a:solidFill>
                  <a:schemeClr val="accent4"/>
                </a:solidFill>
              </a:rPr>
              <a:t>경진대회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BD83A5-ABD6-462E-9A68-6753A68DA420}"/>
              </a:ext>
            </a:extLst>
          </p:cNvPr>
          <p:cNvSpPr txBox="1"/>
          <p:nvPr/>
        </p:nvSpPr>
        <p:spPr>
          <a:xfrm>
            <a:off x="802007" y="2290694"/>
            <a:ext cx="2696444" cy="3610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>
                <a:solidFill>
                  <a:schemeClr val="accent4"/>
                </a:solidFill>
              </a:rPr>
              <a:t>개발환경</a:t>
            </a:r>
            <a:endParaRPr lang="en-US" altLang="ko-KR" sz="2400" b="1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400" b="1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chemeClr val="accent4"/>
                </a:solidFill>
              </a:rPr>
              <a:t>언어</a:t>
            </a:r>
            <a:r>
              <a:rPr lang="en-US" altLang="ko-KR" sz="1600">
                <a:solidFill>
                  <a:schemeClr val="accent4"/>
                </a:solidFill>
              </a:rPr>
              <a:t>: Java</a:t>
            </a: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chemeClr val="accent4"/>
                </a:solidFill>
              </a:rPr>
              <a:t>API: </a:t>
            </a:r>
            <a:r>
              <a:rPr lang="ko-KR" altLang="en-US" sz="1600">
                <a:solidFill>
                  <a:schemeClr val="accent4"/>
                </a:solidFill>
              </a:rPr>
              <a:t>기상청 날씨 </a:t>
            </a:r>
            <a:r>
              <a:rPr lang="en-US" altLang="ko-KR" sz="1600">
                <a:solidFill>
                  <a:schemeClr val="accent4"/>
                </a:solidFill>
              </a:rPr>
              <a:t>API, GPS </a:t>
            </a: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chemeClr val="accent4"/>
                </a:solidFill>
              </a:rPr>
              <a:t>환경</a:t>
            </a:r>
            <a:r>
              <a:rPr lang="en-US" altLang="ko-KR" sz="1600">
                <a:solidFill>
                  <a:schemeClr val="accent4"/>
                </a:solidFill>
              </a:rPr>
              <a:t>: Android Studio</a:t>
            </a: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chemeClr val="accent4"/>
                </a:solidFill>
              </a:rPr>
              <a:t>5</a:t>
            </a:r>
            <a:r>
              <a:rPr lang="ko-KR" altLang="en-US" sz="1600">
                <a:solidFill>
                  <a:schemeClr val="accent4"/>
                </a:solidFill>
              </a:rPr>
              <a:t>인 프로젝트 </a:t>
            </a: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chemeClr val="accent4"/>
                </a:solidFill>
              </a:rPr>
              <a:t>팀원</a:t>
            </a:r>
            <a:endParaRPr lang="en-US" altLang="ko-KR" sz="1600">
              <a:solidFill>
                <a:schemeClr val="accent4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5DEA320-8B72-4A41-A6C6-81C782DD6F81}"/>
              </a:ext>
            </a:extLst>
          </p:cNvPr>
          <p:cNvCxnSpPr>
            <a:cxnSpLocks/>
          </p:cNvCxnSpPr>
          <p:nvPr/>
        </p:nvCxnSpPr>
        <p:spPr>
          <a:xfrm>
            <a:off x="679784" y="2337235"/>
            <a:ext cx="0" cy="356380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BD2434-A98A-4B8B-87AB-A1E22961BCB1}"/>
              </a:ext>
            </a:extLst>
          </p:cNvPr>
          <p:cNvSpPr txBox="1"/>
          <p:nvPr/>
        </p:nvSpPr>
        <p:spPr>
          <a:xfrm>
            <a:off x="5122327" y="2337235"/>
            <a:ext cx="2698175" cy="3462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>
                <a:solidFill>
                  <a:schemeClr val="accent4"/>
                </a:solidFill>
              </a:rPr>
              <a:t>구현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일간날씨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알람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스마트폰 잠금화면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>
                <a:solidFill>
                  <a:schemeClr val="accent4"/>
                </a:solidFill>
              </a:rPr>
              <a:t>숨고로 외부업체와 연락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600">
              <a:solidFill>
                <a:schemeClr val="accent4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C5AB026-7D14-4CCC-8B4D-B6A36F0C27D2}"/>
              </a:ext>
            </a:extLst>
          </p:cNvPr>
          <p:cNvCxnSpPr>
            <a:cxnSpLocks/>
          </p:cNvCxnSpPr>
          <p:nvPr/>
        </p:nvCxnSpPr>
        <p:spPr>
          <a:xfrm>
            <a:off x="5000104" y="2383776"/>
            <a:ext cx="0" cy="284420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F385E3F-A182-41DC-9F87-C879E1233A88}"/>
              </a:ext>
            </a:extLst>
          </p:cNvPr>
          <p:cNvSpPr txBox="1"/>
          <p:nvPr/>
        </p:nvSpPr>
        <p:spPr>
          <a:xfrm>
            <a:off x="9799984" y="6505574"/>
            <a:ext cx="2236304" cy="215444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3196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99984" y="6505574"/>
            <a:ext cx="2236304" cy="21544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>
                <a:solidFill>
                  <a:schemeClr val="bg1"/>
                </a:solidFill>
                <a:latin typeface="+mn-ea"/>
              </a:rPr>
              <a:t>copyright@ohjiyoung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7895" y="3058825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5095" y="3643600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지원자 오지영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395866" cy="2099938"/>
            <a:chOff x="527769" y="1728426"/>
            <a:chExt cx="5395866" cy="2099938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5365571" cy="769441"/>
              <a:chOff x="471977" y="2691080"/>
              <a:chExt cx="5365571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536557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spc="-15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인적사항 및 수상내역</a:t>
                </a:r>
                <a:endPara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6" y="2691080"/>
                <a:ext cx="18473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480FDE-0DD3-4044-9C12-09A39AF0700F}"/>
              </a:ext>
            </a:extLst>
          </p:cNvPr>
          <p:cNvSpPr txBox="1"/>
          <p:nvPr/>
        </p:nvSpPr>
        <p:spPr>
          <a:xfrm>
            <a:off x="9799984" y="6505574"/>
            <a:ext cx="2236304" cy="215444"/>
          </a:xfrm>
          <a:prstGeom prst="rect">
            <a:avLst/>
          </a:prstGeom>
          <a:solidFill>
            <a:srgbClr val="3A3838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3262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기본 </a:t>
            </a:r>
            <a:r>
              <a:rPr lang="ko-KR" altLang="en-US" sz="3000" spc="-150" dirty="0" err="1">
                <a:solidFill>
                  <a:schemeClr val="accent4"/>
                </a:solidFill>
                <a:latin typeface="+mj-ea"/>
                <a:ea typeface="+mj-ea"/>
              </a:rPr>
              <a:t>인적사항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Personal 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89252" y="2024688"/>
            <a:ext cx="1965248" cy="24330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923750"/>
              </p:ext>
            </p:extLst>
          </p:nvPr>
        </p:nvGraphicFramePr>
        <p:xfrm>
          <a:off x="4511675" y="2024688"/>
          <a:ext cx="7337424" cy="24746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5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7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07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43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16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이름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4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오지영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영문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>
                          <a:effectLst/>
                        </a:rPr>
                        <a:t> OhJiYoung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한문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 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생년월일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>
                          <a:effectLst/>
                        </a:rPr>
                        <a:t>970603 – 2xxxxxx 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나이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72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휴대폰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4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010-6364-7136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전화번호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010-6364-7136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 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E - mail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4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y7133@naver.com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SNS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주소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r>
                        <a:rPr lang="ko-KR" altLang="en-US" sz="1400" kern="100">
                          <a:effectLst/>
                        </a:rPr>
                        <a:t>대전 청사로 </a:t>
                      </a:r>
                      <a:r>
                        <a:rPr lang="en-US" altLang="ko-KR" sz="1400" kern="100">
                          <a:effectLst/>
                        </a:rPr>
                        <a:t>65 </a:t>
                      </a:r>
                      <a:r>
                        <a:rPr lang="ko-KR" altLang="en-US" sz="1400" kern="100">
                          <a:effectLst/>
                        </a:rPr>
                        <a:t>황실타운아파트 </a:t>
                      </a:r>
                      <a:r>
                        <a:rPr lang="en-US" altLang="ko-KR" sz="1400" kern="100">
                          <a:effectLst/>
                        </a:rPr>
                        <a:t>101</a:t>
                      </a:r>
                      <a:r>
                        <a:rPr lang="ko-KR" altLang="en-US" sz="1400" kern="100">
                          <a:effectLst/>
                        </a:rPr>
                        <a:t>동 </a:t>
                      </a:r>
                      <a:r>
                        <a:rPr lang="en-US" altLang="ko-KR" sz="1400" kern="100">
                          <a:effectLst/>
                        </a:rPr>
                        <a:t>1005</a:t>
                      </a:r>
                      <a:r>
                        <a:rPr lang="ko-KR" altLang="en-US" sz="1400" kern="100">
                          <a:effectLst/>
                        </a:rPr>
                        <a:t>호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621715"/>
              </p:ext>
            </p:extLst>
          </p:nvPr>
        </p:nvGraphicFramePr>
        <p:xfrm>
          <a:off x="2276552" y="4663281"/>
          <a:ext cx="9572547" cy="157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02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2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09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 gridSpan="4"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</a:rPr>
                        <a:t>학력사항</a:t>
                      </a:r>
                      <a:r>
                        <a:rPr lang="ko-KR" sz="1400" kern="100" dirty="0">
                          <a:effectLst/>
                        </a:rPr>
                        <a:t> </a:t>
                      </a:r>
                      <a:r>
                        <a:rPr lang="en-US" sz="1200" kern="0" dirty="0">
                          <a:effectLst/>
                        </a:rPr>
                        <a:t>(</a:t>
                      </a:r>
                      <a:r>
                        <a:rPr lang="ko-KR" sz="1200" kern="0" dirty="0">
                          <a:effectLst/>
                        </a:rPr>
                        <a:t>최종학력</a:t>
                      </a:r>
                      <a:r>
                        <a:rPr lang="en-US" sz="1200" kern="0" dirty="0">
                          <a:effectLst/>
                        </a:rPr>
                        <a:t>: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200" kern="0" dirty="0">
                          <a:effectLst/>
                        </a:rPr>
                        <a:t>OO</a:t>
                      </a:r>
                      <a:r>
                        <a:rPr lang="ko-KR" sz="1200" kern="0" dirty="0">
                          <a:effectLst/>
                        </a:rPr>
                        <a:t>대학교</a:t>
                      </a:r>
                      <a:r>
                        <a:rPr lang="en-US" sz="1200" kern="0" dirty="0">
                          <a:effectLst/>
                        </a:rPr>
                        <a:t>(4</a:t>
                      </a:r>
                      <a:r>
                        <a:rPr lang="ko-KR" sz="1200" kern="0" dirty="0">
                          <a:effectLst/>
                        </a:rPr>
                        <a:t>년</a:t>
                      </a:r>
                      <a:r>
                        <a:rPr lang="en-US" sz="1200" kern="0" dirty="0">
                          <a:effectLst/>
                        </a:rPr>
                        <a:t>)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ko-KR" sz="1200" kern="0" dirty="0">
                          <a:effectLst/>
                        </a:rPr>
                        <a:t>졸업</a:t>
                      </a:r>
                      <a:r>
                        <a:rPr lang="en-US" sz="1200" kern="0" dirty="0">
                          <a:effectLst/>
                        </a:rPr>
                        <a:t>)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재학기간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학교명 및 전공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학점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4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2017.03~2021.02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400" kern="100">
                          <a:effectLst/>
                        </a:rPr>
                        <a:t>충북</a:t>
                      </a:r>
                      <a:r>
                        <a:rPr lang="ko-KR" sz="1400" kern="100">
                          <a:effectLst/>
                        </a:rPr>
                        <a:t>대학교</a:t>
                      </a:r>
                      <a:r>
                        <a:rPr lang="en-US" sz="1400" kern="100">
                          <a:effectLst/>
                        </a:rPr>
                        <a:t> </a:t>
                      </a:r>
                      <a:r>
                        <a:rPr lang="ko-KR" altLang="en-US" sz="1400" kern="100">
                          <a:effectLst/>
                        </a:rPr>
                        <a:t>소프트웨어</a:t>
                      </a:r>
                      <a:r>
                        <a:rPr lang="ko-KR" sz="1400" kern="100">
                          <a:effectLst/>
                        </a:rPr>
                        <a:t>학과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>
                          <a:effectLst/>
                        </a:rPr>
                        <a:t> 3.72/4.5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effectLst/>
                        </a:rPr>
                        <a:t>졸업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>
                          <a:effectLst/>
                        </a:rPr>
                        <a:t>2013.03~2016.02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400" kern="100">
                          <a:effectLst/>
                        </a:rPr>
                        <a:t>대전 둔산여자</a:t>
                      </a:r>
                      <a:r>
                        <a:rPr lang="ko-KR" sz="1400" kern="100">
                          <a:effectLst/>
                        </a:rPr>
                        <a:t>고등학교</a:t>
                      </a:r>
                      <a:r>
                        <a:rPr lang="en-US" altLang="ko-KR" sz="1400" kern="100">
                          <a:effectLst/>
                        </a:rPr>
                        <a:t>(</a:t>
                      </a:r>
                      <a:r>
                        <a:rPr lang="ko-KR" altLang="en-US" sz="1400" kern="100">
                          <a:effectLst/>
                        </a:rPr>
                        <a:t>인문계</a:t>
                      </a:r>
                      <a:r>
                        <a:rPr lang="en-US" altLang="ko-KR" sz="1400" kern="100">
                          <a:effectLst/>
                        </a:rPr>
                        <a:t>)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4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졸업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BFC8E99-36B0-4D46-9830-E26150AD54DE}"/>
              </a:ext>
            </a:extLst>
          </p:cNvPr>
          <p:cNvSpPr txBox="1"/>
          <p:nvPr/>
        </p:nvSpPr>
        <p:spPr>
          <a:xfrm>
            <a:off x="9799984" y="6505574"/>
            <a:ext cx="2236304" cy="215444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8F1D70-58DC-4C53-8F62-5B5D8ECF8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063" y="2024687"/>
            <a:ext cx="1965248" cy="243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524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수상내역</a:t>
            </a:r>
          </a:p>
        </p:txBody>
      </p:sp>
      <p:sp>
        <p:nvSpPr>
          <p:cNvPr id="5" name="직사각형 4"/>
          <p:cNvSpPr/>
          <p:nvPr/>
        </p:nvSpPr>
        <p:spPr>
          <a:xfrm rot="5400000">
            <a:off x="917077" y="2174220"/>
            <a:ext cx="2637081" cy="2931186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44952" y="5254938"/>
            <a:ext cx="3038648" cy="844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>
                <a:solidFill>
                  <a:schemeClr val="accent4"/>
                </a:solidFill>
              </a:rPr>
              <a:t>웹기반 소프트웨어개발 프로젝트상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>
                <a:solidFill>
                  <a:schemeClr val="accent4"/>
                </a:solidFill>
              </a:rPr>
              <a:t>충북대학교 소프트웨어학과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>
                <a:solidFill>
                  <a:schemeClr val="accent4"/>
                </a:solidFill>
              </a:rPr>
              <a:t>2019.06.17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822729" y="5301479"/>
            <a:ext cx="0" cy="84871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8649744" y="2174220"/>
            <a:ext cx="2637081" cy="29311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4F039B-B834-4890-8719-59FE4866E05C}"/>
              </a:ext>
            </a:extLst>
          </p:cNvPr>
          <p:cNvSpPr/>
          <p:nvPr/>
        </p:nvSpPr>
        <p:spPr>
          <a:xfrm>
            <a:off x="4777459" y="2168752"/>
            <a:ext cx="2637081" cy="2931186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7445A8-718F-4B73-A5B2-55F96413C73A}"/>
              </a:ext>
            </a:extLst>
          </p:cNvPr>
          <p:cNvSpPr txBox="1"/>
          <p:nvPr/>
        </p:nvSpPr>
        <p:spPr>
          <a:xfrm>
            <a:off x="4860789" y="5249942"/>
            <a:ext cx="3162075" cy="844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>
                <a:solidFill>
                  <a:schemeClr val="accent4"/>
                </a:solidFill>
              </a:rPr>
              <a:t>학생 창업유망팀 </a:t>
            </a:r>
            <a:r>
              <a:rPr lang="en-US" altLang="ko-KR" sz="1400">
                <a:solidFill>
                  <a:schemeClr val="accent4"/>
                </a:solidFill>
              </a:rPr>
              <a:t>300</a:t>
            </a:r>
            <a:r>
              <a:rPr lang="ko-KR" altLang="en-US" sz="1400">
                <a:solidFill>
                  <a:schemeClr val="accent4"/>
                </a:solidFill>
              </a:rPr>
              <a:t>경진대회 인증서</a:t>
            </a:r>
            <a:endParaRPr lang="en-US" altLang="ko-KR" sz="14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>
                <a:solidFill>
                  <a:schemeClr val="accent4"/>
                </a:solidFill>
              </a:rPr>
              <a:t>교육부</a:t>
            </a:r>
            <a:endParaRPr lang="en-US" altLang="ko-KR" sz="14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>
                <a:solidFill>
                  <a:schemeClr val="accent4"/>
                </a:solidFill>
              </a:rPr>
              <a:t>2019.08.22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1FAD85-261C-4819-968C-3F9BA9DDFE63}"/>
              </a:ext>
            </a:extLst>
          </p:cNvPr>
          <p:cNvCxnSpPr/>
          <p:nvPr/>
        </p:nvCxnSpPr>
        <p:spPr>
          <a:xfrm>
            <a:off x="4738566" y="5296483"/>
            <a:ext cx="0" cy="84871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81E28FE-9B14-40C6-BC4F-2DBB5A41B137}"/>
              </a:ext>
            </a:extLst>
          </p:cNvPr>
          <p:cNvSpPr txBox="1"/>
          <p:nvPr/>
        </p:nvSpPr>
        <p:spPr>
          <a:xfrm>
            <a:off x="8706353" y="5249942"/>
            <a:ext cx="3602253" cy="844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>
                <a:solidFill>
                  <a:schemeClr val="accent4"/>
                </a:solidFill>
              </a:rPr>
              <a:t>2019</a:t>
            </a:r>
            <a:r>
              <a:rPr lang="ko-KR" altLang="en-US" sz="1400">
                <a:solidFill>
                  <a:schemeClr val="accent4"/>
                </a:solidFill>
              </a:rPr>
              <a:t> 청소년 어울림마당 동아리 우수상</a:t>
            </a:r>
            <a:endParaRPr lang="en-US" altLang="ko-KR" sz="14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>
                <a:solidFill>
                  <a:schemeClr val="accent4"/>
                </a:solidFill>
              </a:rPr>
              <a:t>한국청소년활동진흥원</a:t>
            </a:r>
            <a:endParaRPr lang="en-US" altLang="ko-KR" sz="14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>
                <a:solidFill>
                  <a:schemeClr val="accent4"/>
                </a:solidFill>
              </a:rPr>
              <a:t>2019.11.30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4751893-DC95-4A5A-9637-3463CE904107}"/>
              </a:ext>
            </a:extLst>
          </p:cNvPr>
          <p:cNvCxnSpPr/>
          <p:nvPr/>
        </p:nvCxnSpPr>
        <p:spPr>
          <a:xfrm>
            <a:off x="8584131" y="5273503"/>
            <a:ext cx="0" cy="84871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9CBE521-8228-4324-A338-82507FC39C31}"/>
              </a:ext>
            </a:extLst>
          </p:cNvPr>
          <p:cNvSpPr txBox="1"/>
          <p:nvPr/>
        </p:nvSpPr>
        <p:spPr>
          <a:xfrm>
            <a:off x="9799984" y="6505574"/>
            <a:ext cx="2236304" cy="215444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8365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B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83464" y="3541759"/>
            <a:ext cx="30476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15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교내외 활동</a:t>
            </a:r>
            <a:endParaRPr lang="ko-KR" altLang="en-US" sz="4400" b="1" spc="-150" dirty="0">
              <a:solidFill>
                <a:schemeClr val="bg1"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2.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B06C1B-DC3E-4F8C-B792-6370EC9F7951}"/>
              </a:ext>
            </a:extLst>
          </p:cNvPr>
          <p:cNvSpPr txBox="1"/>
          <p:nvPr/>
        </p:nvSpPr>
        <p:spPr>
          <a:xfrm>
            <a:off x="9799984" y="6505574"/>
            <a:ext cx="2236304" cy="21544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5212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교내외 활동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7FD08E-8315-45E9-AE48-F28EE87B0A93}"/>
              </a:ext>
            </a:extLst>
          </p:cNvPr>
          <p:cNvSpPr txBox="1"/>
          <p:nvPr/>
        </p:nvSpPr>
        <p:spPr>
          <a:xfrm>
            <a:off x="5840131" y="1954075"/>
            <a:ext cx="3935693" cy="393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>
                <a:solidFill>
                  <a:schemeClr val="accent4"/>
                </a:solidFill>
              </a:rPr>
              <a:t>Nest.net </a:t>
            </a:r>
            <a:r>
              <a:rPr lang="ko-KR" altLang="en-US" b="1">
                <a:solidFill>
                  <a:schemeClr val="accent4"/>
                </a:solidFill>
              </a:rPr>
              <a:t>동아리</a:t>
            </a:r>
            <a:r>
              <a:rPr lang="en-US" altLang="ko-KR" b="1">
                <a:solidFill>
                  <a:schemeClr val="accent4"/>
                </a:solidFill>
              </a:rPr>
              <a:t>(2018.03 ~ 2021.02)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D86CACF-4E4A-45DF-9AD7-ED1788472C8B}"/>
              </a:ext>
            </a:extLst>
          </p:cNvPr>
          <p:cNvCxnSpPr>
            <a:cxnSpLocks/>
          </p:cNvCxnSpPr>
          <p:nvPr/>
        </p:nvCxnSpPr>
        <p:spPr>
          <a:xfrm>
            <a:off x="5669228" y="1820730"/>
            <a:ext cx="0" cy="490028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6CC8F8-F307-4C96-A6EA-151E30AC96B4}"/>
              </a:ext>
            </a:extLst>
          </p:cNvPr>
          <p:cNvSpPr txBox="1"/>
          <p:nvPr/>
        </p:nvSpPr>
        <p:spPr>
          <a:xfrm>
            <a:off x="9799984" y="6505574"/>
            <a:ext cx="2236304" cy="215444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D36068-3F23-4608-A609-BAA421A9DF68}"/>
              </a:ext>
            </a:extLst>
          </p:cNvPr>
          <p:cNvSpPr txBox="1"/>
          <p:nvPr/>
        </p:nvSpPr>
        <p:spPr>
          <a:xfrm>
            <a:off x="5840131" y="2357864"/>
            <a:ext cx="4750018" cy="183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4"/>
                </a:solidFill>
              </a:rPr>
              <a:t>2019</a:t>
            </a:r>
            <a:r>
              <a:rPr lang="ko-KR" altLang="en-US" sz="1600">
                <a:solidFill>
                  <a:schemeClr val="accent4"/>
                </a:solidFill>
              </a:rPr>
              <a:t>년도 동아리 총무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accent4"/>
                </a:solidFill>
              </a:rPr>
              <a:t>충북파라미타청소년 지원금</a:t>
            </a:r>
            <a:r>
              <a:rPr lang="en-US" altLang="ko-KR" sz="1600">
                <a:solidFill>
                  <a:schemeClr val="accent4"/>
                </a:solidFill>
              </a:rPr>
              <a:t>, </a:t>
            </a:r>
            <a:r>
              <a:rPr lang="ko-KR" altLang="en-US" sz="1600">
                <a:solidFill>
                  <a:schemeClr val="accent4"/>
                </a:solidFill>
              </a:rPr>
              <a:t>취업동아리지원금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4"/>
                </a:solidFill>
              </a:rPr>
              <a:t>2019</a:t>
            </a:r>
            <a:r>
              <a:rPr lang="ko-KR" altLang="en-US" sz="1600">
                <a:solidFill>
                  <a:schemeClr val="accent4"/>
                </a:solidFill>
              </a:rPr>
              <a:t>년도 어울림마당 동아리 우수사례 우수상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accent4"/>
                </a:solidFill>
              </a:rPr>
              <a:t>알고리즘 스터디 부원</a:t>
            </a: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chemeClr val="accent4"/>
                </a:solidFill>
              </a:rPr>
              <a:t> </a:t>
            </a:r>
            <a:endParaRPr lang="ko-KR" altLang="en-US" sz="1600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A062DF-F73B-4D2E-ADBF-DD5B2DC0D7A0}"/>
              </a:ext>
            </a:extLst>
          </p:cNvPr>
          <p:cNvSpPr txBox="1"/>
          <p:nvPr/>
        </p:nvSpPr>
        <p:spPr>
          <a:xfrm>
            <a:off x="489936" y="3117074"/>
            <a:ext cx="5230919" cy="393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>
                <a:solidFill>
                  <a:schemeClr val="accent4"/>
                </a:solidFill>
              </a:rPr>
              <a:t>데이터 컴퓨팅 연구실 학부생</a:t>
            </a:r>
            <a:r>
              <a:rPr lang="en-US" altLang="ko-KR" b="1">
                <a:solidFill>
                  <a:schemeClr val="accent4"/>
                </a:solidFill>
              </a:rPr>
              <a:t>(2020.07 ~ 2020.12)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C8E747-6D26-402B-8AB6-965CCDB3BD2E}"/>
              </a:ext>
            </a:extLst>
          </p:cNvPr>
          <p:cNvSpPr txBox="1"/>
          <p:nvPr/>
        </p:nvSpPr>
        <p:spPr>
          <a:xfrm>
            <a:off x="914123" y="3519283"/>
            <a:ext cx="4382546" cy="3536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4"/>
                </a:solidFill>
              </a:rPr>
              <a:t>Rest</a:t>
            </a:r>
            <a:r>
              <a:rPr lang="ko-KR" altLang="en-US" sz="1600">
                <a:solidFill>
                  <a:schemeClr val="accent4"/>
                </a:solidFill>
              </a:rPr>
              <a:t> </a:t>
            </a:r>
            <a:r>
              <a:rPr lang="en-US" altLang="ko-KR" sz="1600">
                <a:solidFill>
                  <a:schemeClr val="accent4"/>
                </a:solidFill>
              </a:rPr>
              <a:t>API</a:t>
            </a:r>
            <a:r>
              <a:rPr lang="ko-KR" altLang="en-US" sz="1600">
                <a:solidFill>
                  <a:schemeClr val="accent4"/>
                </a:solidFill>
              </a:rPr>
              <a:t> 기본적인 내용 학습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accent4"/>
                </a:solidFill>
              </a:rPr>
              <a:t>AWS Lambda</a:t>
            </a:r>
            <a:r>
              <a:rPr lang="ko-KR" altLang="en-US" sz="1200">
                <a:solidFill>
                  <a:schemeClr val="accent4"/>
                </a:solidFill>
              </a:rPr>
              <a:t>와 </a:t>
            </a:r>
            <a:r>
              <a:rPr lang="en-US" altLang="ko-KR" sz="1200">
                <a:solidFill>
                  <a:schemeClr val="accent4"/>
                </a:solidFill>
              </a:rPr>
              <a:t>AWS API GateWay</a:t>
            </a:r>
            <a:r>
              <a:rPr lang="ko-KR" altLang="en-US" sz="1200">
                <a:solidFill>
                  <a:schemeClr val="accent4"/>
                </a:solidFill>
              </a:rPr>
              <a:t>로 게시판 서버</a:t>
            </a:r>
            <a:endParaRPr lang="en-US" altLang="ko-KR" sz="1200">
              <a:solidFill>
                <a:schemeClr val="accent4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accent4"/>
                </a:solidFill>
              </a:rPr>
              <a:t>Python</a:t>
            </a:r>
            <a:r>
              <a:rPr lang="ko-KR" altLang="en-US" sz="1200">
                <a:solidFill>
                  <a:schemeClr val="accent4"/>
                </a:solidFill>
              </a:rPr>
              <a:t>으로 </a:t>
            </a:r>
            <a:r>
              <a:rPr lang="en-US" altLang="ko-KR" sz="1200">
                <a:solidFill>
                  <a:schemeClr val="accent4"/>
                </a:solidFill>
              </a:rPr>
              <a:t>sdk</a:t>
            </a:r>
            <a:r>
              <a:rPr lang="ko-KR" altLang="en-US" sz="1200">
                <a:solidFill>
                  <a:schemeClr val="accent4"/>
                </a:solidFill>
              </a:rPr>
              <a:t>를 사용하여 외부에서 </a:t>
            </a:r>
            <a:r>
              <a:rPr lang="en-US" altLang="ko-KR" sz="1200">
                <a:solidFill>
                  <a:schemeClr val="accent4"/>
                </a:solidFill>
              </a:rPr>
              <a:t>ec2</a:t>
            </a:r>
            <a:r>
              <a:rPr lang="ko-KR" altLang="en-US" sz="1200">
                <a:solidFill>
                  <a:schemeClr val="accent4"/>
                </a:solidFill>
              </a:rPr>
              <a:t>제어</a:t>
            </a:r>
            <a:endParaRPr lang="en-US" altLang="ko-KR" sz="1200">
              <a:solidFill>
                <a:schemeClr val="accent4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accent4"/>
                </a:solidFill>
              </a:rPr>
              <a:t>http </a:t>
            </a:r>
            <a:r>
              <a:rPr lang="ko-KR" altLang="en-US" sz="1200">
                <a:solidFill>
                  <a:schemeClr val="accent4"/>
                </a:solidFill>
              </a:rPr>
              <a:t>통신과 </a:t>
            </a:r>
            <a:r>
              <a:rPr lang="en-US" altLang="ko-KR" sz="1200">
                <a:solidFill>
                  <a:schemeClr val="accent4"/>
                </a:solidFill>
              </a:rPr>
              <a:t>url</a:t>
            </a:r>
            <a:r>
              <a:rPr lang="ko-KR" altLang="en-US" sz="1200">
                <a:solidFill>
                  <a:schemeClr val="accent4"/>
                </a:solidFill>
              </a:rPr>
              <a:t>부분에 대해 학습</a:t>
            </a:r>
            <a:endParaRPr lang="en-US" altLang="ko-KR" sz="1200">
              <a:solidFill>
                <a:schemeClr val="accent4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accent4"/>
                </a:solidFill>
              </a:rPr>
              <a:t>Python</a:t>
            </a:r>
            <a:r>
              <a:rPr lang="ko-KR" altLang="en-US" sz="1200">
                <a:solidFill>
                  <a:schemeClr val="accent4"/>
                </a:solidFill>
              </a:rPr>
              <a:t>으로 </a:t>
            </a:r>
            <a:r>
              <a:rPr lang="en-US" altLang="ko-KR" sz="1200">
                <a:solidFill>
                  <a:schemeClr val="accent4"/>
                </a:solidFill>
              </a:rPr>
              <a:t>sdk</a:t>
            </a:r>
            <a:r>
              <a:rPr lang="ko-KR" altLang="en-US" sz="1200">
                <a:solidFill>
                  <a:schemeClr val="accent4"/>
                </a:solidFill>
              </a:rPr>
              <a:t>없이 외부에서 </a:t>
            </a:r>
            <a:r>
              <a:rPr lang="en-US" altLang="ko-KR" sz="1200">
                <a:solidFill>
                  <a:schemeClr val="accent4"/>
                </a:solidFill>
              </a:rPr>
              <a:t>ec2</a:t>
            </a:r>
            <a:r>
              <a:rPr lang="ko-KR" altLang="en-US" sz="1200">
                <a:solidFill>
                  <a:schemeClr val="accent4"/>
                </a:solidFill>
              </a:rPr>
              <a:t>제어</a:t>
            </a:r>
            <a:endParaRPr lang="en-US" altLang="ko-KR" sz="1200">
              <a:solidFill>
                <a:schemeClr val="accent4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4"/>
                </a:solidFill>
              </a:rPr>
              <a:t>Docker </a:t>
            </a:r>
            <a:r>
              <a:rPr lang="ko-KR" altLang="en-US" sz="1600">
                <a:solidFill>
                  <a:schemeClr val="accent4"/>
                </a:solidFill>
              </a:rPr>
              <a:t>기본적인 내용학습 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accent4"/>
                </a:solidFill>
              </a:rPr>
              <a:t>Docker file </a:t>
            </a:r>
            <a:r>
              <a:rPr lang="ko-KR" altLang="en-US" sz="1200">
                <a:solidFill>
                  <a:schemeClr val="accent4"/>
                </a:solidFill>
              </a:rPr>
              <a:t>과 이미지 생성</a:t>
            </a:r>
            <a:endParaRPr lang="en-US" altLang="ko-KR" sz="1200">
              <a:solidFill>
                <a:schemeClr val="accent4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accent4"/>
                </a:solidFill>
              </a:rPr>
              <a:t>Docker Compose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accent4"/>
                </a:solidFill>
              </a:rPr>
              <a:t>Docker Swarm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4"/>
                </a:solidFill>
              </a:rPr>
              <a:t>CI/CD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accent4"/>
                </a:solidFill>
              </a:rPr>
              <a:t>Jenkins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accent4"/>
                </a:solidFill>
              </a:rPr>
              <a:t>AWS</a:t>
            </a:r>
            <a:r>
              <a:rPr lang="ko-KR" altLang="en-US" sz="1200">
                <a:solidFill>
                  <a:schemeClr val="accent4"/>
                </a:solidFill>
              </a:rPr>
              <a:t> </a:t>
            </a:r>
            <a:r>
              <a:rPr lang="en-US" altLang="ko-KR" sz="1200">
                <a:solidFill>
                  <a:schemeClr val="accent4"/>
                </a:solidFill>
              </a:rPr>
              <a:t>CodeDeploy &amp; AWS Pipeline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accent4"/>
              </a:solidFill>
            </a:endParaRPr>
          </a:p>
          <a:p>
            <a:pPr lvl="1">
              <a:lnSpc>
                <a:spcPct val="120000"/>
              </a:lnSpc>
            </a:pPr>
            <a:endParaRPr lang="en-US" altLang="ko-KR" sz="1600">
              <a:solidFill>
                <a:schemeClr val="accent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178999-D12B-41CC-B0B0-32DD0E60EABA}"/>
              </a:ext>
            </a:extLst>
          </p:cNvPr>
          <p:cNvSpPr txBox="1"/>
          <p:nvPr/>
        </p:nvSpPr>
        <p:spPr>
          <a:xfrm>
            <a:off x="5922956" y="4624458"/>
            <a:ext cx="2589170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>
                <a:solidFill>
                  <a:schemeClr val="accent4"/>
                </a:solidFill>
              </a:rPr>
              <a:t>Java Study(2020.12 ~)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C4A306-B680-4098-A763-555DDBFD9FC5}"/>
              </a:ext>
            </a:extLst>
          </p:cNvPr>
          <p:cNvSpPr txBox="1"/>
          <p:nvPr/>
        </p:nvSpPr>
        <p:spPr>
          <a:xfrm>
            <a:off x="5922956" y="5028247"/>
            <a:ext cx="5549917" cy="1246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accent4"/>
                </a:solidFill>
              </a:rPr>
              <a:t>블랙잭게임</a:t>
            </a:r>
            <a:r>
              <a:rPr lang="en-US" altLang="ko-KR" sz="1600">
                <a:solidFill>
                  <a:schemeClr val="accent4"/>
                </a:solidFill>
              </a:rPr>
              <a:t>, </a:t>
            </a:r>
            <a:r>
              <a:rPr lang="ko-KR" altLang="en-US" sz="1600">
                <a:solidFill>
                  <a:schemeClr val="accent4"/>
                </a:solidFill>
              </a:rPr>
              <a:t>차경주게임 구현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accent4"/>
                </a:solidFill>
              </a:rPr>
              <a:t>객체지향의 사실과 오해</a:t>
            </a:r>
            <a:r>
              <a:rPr lang="en-US" altLang="ko-KR" sz="1600">
                <a:solidFill>
                  <a:schemeClr val="accent4"/>
                </a:solidFill>
              </a:rPr>
              <a:t>, </a:t>
            </a:r>
            <a:r>
              <a:rPr lang="ko-KR" altLang="en-US" sz="1600">
                <a:solidFill>
                  <a:schemeClr val="accent4"/>
                </a:solidFill>
              </a:rPr>
              <a:t>오브젝트 읽기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accent4"/>
                </a:solidFill>
              </a:rPr>
              <a:t>인프런 강의를 통해 </a:t>
            </a:r>
            <a:r>
              <a:rPr lang="en-US" altLang="ko-KR" sz="1600">
                <a:solidFill>
                  <a:schemeClr val="accent4"/>
                </a:solidFill>
              </a:rPr>
              <a:t>spring, jpa </a:t>
            </a:r>
            <a:r>
              <a:rPr lang="ko-KR" altLang="en-US" sz="1600">
                <a:solidFill>
                  <a:schemeClr val="accent4"/>
                </a:solidFill>
              </a:rPr>
              <a:t>학습</a:t>
            </a:r>
            <a:endParaRPr lang="en-US" altLang="ko-KR" sz="1600">
              <a:solidFill>
                <a:schemeClr val="accent4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4"/>
                </a:solidFill>
              </a:rPr>
              <a:t>H2, thymeleaf, sprinigboot</a:t>
            </a:r>
            <a:r>
              <a:rPr lang="ko-KR" altLang="en-US" sz="1600">
                <a:solidFill>
                  <a:schemeClr val="accent4"/>
                </a:solidFill>
              </a:rPr>
              <a:t>로 간단한 쇼핑몰 페이지 실습</a:t>
            </a:r>
            <a:endParaRPr lang="en-US" altLang="ko-KR" sz="16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784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83464" y="3541759"/>
            <a:ext cx="35926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15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프로젝트 활동</a:t>
            </a:r>
            <a:endParaRPr lang="ko-KR" altLang="en-US" sz="4400" b="1" spc="-150" dirty="0">
              <a:solidFill>
                <a:schemeClr val="bg1"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3.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C3EF7-34A0-4CDD-9F25-76BD4E420028}"/>
              </a:ext>
            </a:extLst>
          </p:cNvPr>
          <p:cNvSpPr txBox="1"/>
          <p:nvPr/>
        </p:nvSpPr>
        <p:spPr>
          <a:xfrm>
            <a:off x="9799984" y="6505574"/>
            <a:ext cx="2236304" cy="215444"/>
          </a:xfrm>
          <a:prstGeom prst="rect">
            <a:avLst/>
          </a:prstGeom>
          <a:solidFill>
            <a:srgbClr val="3A3838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8524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672CAA-FAF5-4B06-AEF5-390AE5946F0A}"/>
              </a:ext>
            </a:extLst>
          </p:cNvPr>
          <p:cNvSpPr txBox="1"/>
          <p:nvPr/>
        </p:nvSpPr>
        <p:spPr>
          <a:xfrm>
            <a:off x="9799984" y="6505574"/>
            <a:ext cx="2236304" cy="215444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858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다이어리 시스템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359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2018</a:t>
            </a:r>
            <a:r>
              <a:rPr lang="ko-KR" altLang="en-US" sz="1400" spc="-150">
                <a:solidFill>
                  <a:schemeClr val="accent4"/>
                </a:solidFill>
              </a:rPr>
              <a:t>년 오픈소스 개발 프로젝트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E3FB415-67C4-4D89-B6C8-2D6A181F4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46" y="1708581"/>
            <a:ext cx="5194558" cy="25034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011E1CB-829E-4D3C-9D4C-FC629D0FC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46" y="4282299"/>
            <a:ext cx="5194558" cy="25888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D1EE6EB-3642-410C-BFD1-5F6567253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458" y="1708581"/>
            <a:ext cx="5253632" cy="25666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C132A1F-4333-4B18-A34F-D092F09D3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458" y="4345490"/>
            <a:ext cx="5253632" cy="231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7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3294</TotalTime>
  <Words>879</Words>
  <Application>Microsoft Office PowerPoint</Application>
  <PresentationFormat>와이드스크린</PresentationFormat>
  <Paragraphs>289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Noto Sans CJK KR Thin</vt:lpstr>
      <vt:lpstr>THE명품고딕L</vt:lpstr>
      <vt:lpstr>나눔고딕</vt:lpstr>
      <vt:lpstr>나눔스퀘어라운드 Regular</vt:lpstr>
      <vt:lpstr>맑은 고딕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y7133</cp:lastModifiedBy>
  <cp:revision>83</cp:revision>
  <dcterms:created xsi:type="dcterms:W3CDTF">2015-07-07T04:48:58Z</dcterms:created>
  <dcterms:modified xsi:type="dcterms:W3CDTF">2021-03-24T12:30:09Z</dcterms:modified>
</cp:coreProperties>
</file>